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4" r:id="rId4"/>
  </p:sldMasterIdLst>
  <p:notesMasterIdLst>
    <p:notesMasterId r:id="rId14"/>
  </p:notesMasterIdLst>
  <p:handoutMasterIdLst>
    <p:handoutMasterId r:id="rId15"/>
  </p:handoutMasterIdLst>
  <p:sldIdLst>
    <p:sldId id="268" r:id="rId5"/>
    <p:sldId id="261" r:id="rId6"/>
    <p:sldId id="269" r:id="rId7"/>
    <p:sldId id="271" r:id="rId8"/>
    <p:sldId id="275" r:id="rId9"/>
    <p:sldId id="279" r:id="rId10"/>
    <p:sldId id="280" r:id="rId11"/>
    <p:sldId id="276"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1AF"/>
    <a:srgbClr val="DB2DB6"/>
    <a:srgbClr val="E12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934" autoAdjust="0"/>
  </p:normalViewPr>
  <p:slideViewPr>
    <p:cSldViewPr snapToGrid="0" snapToObjects="1">
      <p:cViewPr varScale="1">
        <p:scale>
          <a:sx n="61" d="100"/>
          <a:sy n="61" d="100"/>
        </p:scale>
        <p:origin x="884" y="5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3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1CDB9B8-E81E-41E7-AE89-8F6EDFC88D92}">
      <dgm:prSet custT="1"/>
      <dgm:spPr/>
      <dgm:t>
        <a:bodyPr anchor="ctr"/>
        <a:lstStyle/>
        <a:p>
          <a:pPr algn="r" rtl="1">
            <a:defRPr cap="all"/>
          </a:pPr>
          <a:r>
            <a:rPr lang="ur-PK" sz="3600" dirty="0">
              <a:latin typeface="Urdu Typesetting" panose="03020402040406030203" pitchFamily="66" charset="-78"/>
              <a:cs typeface="Urdu Typesetting" panose="03020402040406030203" pitchFamily="66" charset="-78"/>
            </a:rPr>
            <a:t>لانگ کووڈ کی علامات کیا ہیں؟</a:t>
          </a:r>
          <a:endParaRPr lang="en-US" sz="3600" dirty="0">
            <a:latin typeface="Urdu Typesetting" panose="03020402040406030203" pitchFamily="66" charset="-78"/>
            <a:cs typeface="Urdu Typesetting" panose="03020402040406030203" pitchFamily="66" charset="-78"/>
          </a:endParaRPr>
        </a:p>
      </dgm:t>
    </dgm:pt>
    <dgm:pt modelId="{5D2FF527-BA77-40BE-9414-16FAE46386BB}" type="parTrans" cxnId="{21EB7847-13AE-4881-9090-909F31360F4E}">
      <dgm:prSet/>
      <dgm:spPr/>
      <dgm:t>
        <a:bodyPr/>
        <a:lstStyle/>
        <a:p>
          <a:endParaRPr lang="en-US"/>
        </a:p>
      </dgm:t>
    </dgm:pt>
    <dgm:pt modelId="{BA791450-8D1E-4A6F-B71D-2984D9E245C4}" type="sibTrans" cxnId="{21EB7847-13AE-4881-9090-909F31360F4E}">
      <dgm:prSet/>
      <dgm:spPr/>
      <dgm:t>
        <a:bodyPr/>
        <a:lstStyle/>
        <a:p>
          <a:endParaRPr lang="en-US" dirty="0"/>
        </a:p>
      </dgm:t>
    </dgm:pt>
    <dgm:pt modelId="{4D7D34C7-9466-4514-BF51-7396C17436B5}">
      <dgm:prSet custT="1"/>
      <dgm:spPr/>
      <dgm:t>
        <a:bodyPr anchor="ctr"/>
        <a:lstStyle/>
        <a:p>
          <a:pPr algn="r" rtl="1">
            <a:defRPr cap="all"/>
          </a:pPr>
          <a:r>
            <a:rPr lang="ur-PK" sz="3600" dirty="0">
              <a:latin typeface="Urdu Typesetting" panose="03020402040406030203" pitchFamily="66" charset="-78"/>
              <a:cs typeface="Urdu Typesetting" panose="03020402040406030203" pitchFamily="66" charset="-78"/>
            </a:rPr>
            <a:t>مجھے کب مدد کی ضرورت ہے؟</a:t>
          </a:r>
          <a:endParaRPr lang="en-US" sz="3600" dirty="0">
            <a:latin typeface="Urdu Typesetting" panose="03020402040406030203" pitchFamily="66" charset="-78"/>
            <a:cs typeface="Urdu Typesetting" panose="03020402040406030203" pitchFamily="66" charset="-78"/>
          </a:endParaRPr>
        </a:p>
      </dgm:t>
    </dgm:pt>
    <dgm:pt modelId="{37DD6CE0-C2AA-4EB6-9E7D-14AED2127C40}" type="parTrans" cxnId="{7EEBEB1B-497E-4365-84F9-FBB75D7759E5}">
      <dgm:prSet/>
      <dgm:spPr/>
      <dgm:t>
        <a:bodyPr/>
        <a:lstStyle/>
        <a:p>
          <a:endParaRPr lang="en-US"/>
        </a:p>
      </dgm:t>
    </dgm:pt>
    <dgm:pt modelId="{483498F9-A0C2-4668-85AB-D8E6E254F73B}" type="sibTrans" cxnId="{7EEBEB1B-497E-4365-84F9-FBB75D7759E5}">
      <dgm:prSet/>
      <dgm:spPr/>
      <dgm:t>
        <a:bodyPr/>
        <a:lstStyle/>
        <a:p>
          <a:endParaRPr lang="en-US" dirty="0"/>
        </a:p>
      </dgm:t>
    </dgm:pt>
    <dgm:pt modelId="{5D221299-9251-45A8-ABAC-275A86717354}">
      <dgm:prSet custT="1"/>
      <dgm:spPr/>
      <dgm:t>
        <a:bodyPr/>
        <a:lstStyle/>
        <a:p>
          <a:pPr algn="r" rtl="1"/>
          <a:r>
            <a:rPr lang="ur-PK" sz="3600" b="0" dirty="0">
              <a:latin typeface="Urdu Typesetting" panose="03020402040406030203" pitchFamily="66" charset="-78"/>
              <a:cs typeface="Urdu Typesetting" panose="03020402040406030203" pitchFamily="66" charset="-78"/>
            </a:rPr>
            <a:t>کیا دستیاب ہے؟</a:t>
          </a:r>
          <a:endParaRPr lang="en-GB" sz="3600" b="0" dirty="0">
            <a:latin typeface="Urdu Typesetting" panose="03020402040406030203" pitchFamily="66" charset="-78"/>
            <a:cs typeface="Urdu Typesetting" panose="03020402040406030203" pitchFamily="66" charset="-78"/>
          </a:endParaRPr>
        </a:p>
      </dgm:t>
    </dgm:pt>
    <dgm:pt modelId="{FFB07514-998E-4F07-9D49-D200547C0216}" type="parTrans" cxnId="{E6C5F272-1E25-4249-804C-56EA1F95BC50}">
      <dgm:prSet/>
      <dgm:spPr/>
      <dgm:t>
        <a:bodyPr/>
        <a:lstStyle/>
        <a:p>
          <a:endParaRPr lang="en-GB"/>
        </a:p>
      </dgm:t>
    </dgm:pt>
    <dgm:pt modelId="{084AF310-4AA0-4B36-81CD-F291F544A291}" type="sibTrans" cxnId="{E6C5F272-1E25-4249-804C-56EA1F95BC50}">
      <dgm:prSet/>
      <dgm:spPr/>
      <dgm:t>
        <a:bodyPr/>
        <a:lstStyle/>
        <a:p>
          <a:endParaRPr lang="en-GB"/>
        </a:p>
      </dgm:t>
    </dgm:pt>
    <dgm:pt modelId="{739BED0B-7630-4E54-8C3F-3E19B78A0C94}">
      <dgm:prSet custT="1"/>
      <dgm:spPr/>
      <dgm:t>
        <a:bodyPr anchor="ctr"/>
        <a:lstStyle/>
        <a:p>
          <a:pPr algn="r" rtl="1">
            <a:defRPr cap="all"/>
          </a:pPr>
          <a:r>
            <a:rPr lang="ur-PK" sz="3600" dirty="0">
              <a:latin typeface="Urdu Typesetting" panose="03020402040406030203" pitchFamily="66" charset="-78"/>
              <a:cs typeface="Urdu Typesetting" panose="03020402040406030203" pitchFamily="66" charset="-78"/>
            </a:rPr>
            <a:t>لانگ کووڈ کیا ہے؟</a:t>
          </a:r>
          <a:endParaRPr lang="en-US" sz="3600" dirty="0">
            <a:latin typeface="Urdu Typesetting" panose="03020402040406030203" pitchFamily="66" charset="-78"/>
            <a:cs typeface="Urdu Typesetting" panose="03020402040406030203" pitchFamily="66" charset="-78"/>
          </a:endParaRPr>
        </a:p>
      </dgm:t>
    </dgm:pt>
    <dgm:pt modelId="{968B17C1-144B-4F3A-9AB2-8CBC87CBC032}" type="parTrans" cxnId="{7267EF46-E26F-4578-BAF5-5DC814377552}">
      <dgm:prSet/>
      <dgm:spPr/>
      <dgm:t>
        <a:bodyPr/>
        <a:lstStyle/>
        <a:p>
          <a:endParaRPr lang="en-GB"/>
        </a:p>
      </dgm:t>
    </dgm:pt>
    <dgm:pt modelId="{D1DE8C8A-AE93-4DF7-9438-9B88C8622054}" type="sibTrans" cxnId="{7267EF46-E26F-4578-BAF5-5DC814377552}">
      <dgm:prSet/>
      <dgm:spPr/>
      <dgm:t>
        <a:bodyPr/>
        <a:lstStyle/>
        <a:p>
          <a:endParaRPr lang="en-GB"/>
        </a:p>
      </dgm:t>
    </dgm:pt>
    <dgm:pt modelId="{299AF146-BE19-4C0A-B48C-A1F524B3E1D1}">
      <dgm:prSet custT="1"/>
      <dgm:spPr/>
      <dgm:t>
        <a:bodyPr anchor="ctr"/>
        <a:lstStyle/>
        <a:p>
          <a:pPr algn="r" rtl="1">
            <a:defRPr cap="all"/>
          </a:pPr>
          <a:r>
            <a:rPr lang="ur-PK" sz="3600" dirty="0">
              <a:latin typeface="Urdu Typesetting" panose="03020402040406030203" pitchFamily="66" charset="-78"/>
              <a:cs typeface="Urdu Typesetting" panose="03020402040406030203" pitchFamily="66" charset="-78"/>
            </a:rPr>
            <a:t>مجھے کس کے پاس جانے کی ضرورت ہے؟</a:t>
          </a:r>
          <a:endParaRPr lang="en-US" sz="3600" dirty="0">
            <a:latin typeface="Urdu Typesetting" panose="03020402040406030203" pitchFamily="66" charset="-78"/>
            <a:cs typeface="Urdu Typesetting" panose="03020402040406030203" pitchFamily="66" charset="-78"/>
          </a:endParaRPr>
        </a:p>
      </dgm:t>
    </dgm:pt>
    <dgm:pt modelId="{08E1E4F8-620A-4385-B89D-7CA794433F81}" type="parTrans" cxnId="{35797D34-D1DE-411F-A8AB-4B2CE451CCC6}">
      <dgm:prSet/>
      <dgm:spPr/>
      <dgm:t>
        <a:bodyPr/>
        <a:lstStyle/>
        <a:p>
          <a:endParaRPr lang="en-GB"/>
        </a:p>
      </dgm:t>
    </dgm:pt>
    <dgm:pt modelId="{05C3CDC4-C0D9-46F4-BB42-37A526640343}" type="sibTrans" cxnId="{35797D34-D1DE-411F-A8AB-4B2CE451CCC6}">
      <dgm:prSet/>
      <dgm:spPr/>
      <dgm:t>
        <a:bodyPr/>
        <a:lstStyle/>
        <a:p>
          <a:endParaRPr lang="en-GB"/>
        </a:p>
      </dgm:t>
    </dgm:pt>
    <dgm:pt modelId="{DD4F633F-4666-400F-888B-8E55CB3F6CB8}" type="pres">
      <dgm:prSet presAssocID="{7B62DEA7-9DCD-4B2E-9DC5-BE121C266AFD}" presName="vert0" presStyleCnt="0">
        <dgm:presLayoutVars>
          <dgm:dir/>
          <dgm:animOne val="branch"/>
          <dgm:animLvl val="lvl"/>
        </dgm:presLayoutVars>
      </dgm:prSet>
      <dgm:spPr/>
    </dgm:pt>
    <dgm:pt modelId="{9844E336-F6BB-4A2D-A432-C799AA126ECA}" type="pres">
      <dgm:prSet presAssocID="{739BED0B-7630-4E54-8C3F-3E19B78A0C94}" presName="thickLine" presStyleLbl="alignNode1" presStyleIdx="0" presStyleCnt="5" custLinFactNeighborX="1043" custLinFactNeighborY="-61"/>
      <dgm:spPr>
        <a:ln>
          <a:solidFill>
            <a:schemeClr val="accent2">
              <a:lumMod val="50000"/>
            </a:schemeClr>
          </a:solidFill>
        </a:ln>
      </dgm:spPr>
    </dgm:pt>
    <dgm:pt modelId="{015BE243-A07F-4BF6-9C05-DC491B91B4B4}" type="pres">
      <dgm:prSet presAssocID="{739BED0B-7630-4E54-8C3F-3E19B78A0C94}" presName="horz1" presStyleCnt="0"/>
      <dgm:spPr/>
    </dgm:pt>
    <dgm:pt modelId="{B73A497A-98E2-49BE-978C-72B4BCF5C2A7}" type="pres">
      <dgm:prSet presAssocID="{739BED0B-7630-4E54-8C3F-3E19B78A0C94}" presName="tx1" presStyleLbl="revTx" presStyleIdx="0" presStyleCnt="5"/>
      <dgm:spPr/>
    </dgm:pt>
    <dgm:pt modelId="{B048250D-D1E2-4127-BE30-00020C0E617B}" type="pres">
      <dgm:prSet presAssocID="{739BED0B-7630-4E54-8C3F-3E19B78A0C94}" presName="vert1" presStyleCnt="0"/>
      <dgm:spPr/>
    </dgm:pt>
    <dgm:pt modelId="{F4319713-FA8A-4208-81EE-EF46230C2385}" type="pres">
      <dgm:prSet presAssocID="{41CDB9B8-E81E-41E7-AE89-8F6EDFC88D92}" presName="thickLine" presStyleLbl="alignNode1" presStyleIdx="1" presStyleCnt="5"/>
      <dgm:spPr>
        <a:ln>
          <a:solidFill>
            <a:schemeClr val="accent2">
              <a:lumMod val="75000"/>
            </a:schemeClr>
          </a:solidFill>
        </a:ln>
      </dgm:spPr>
    </dgm:pt>
    <dgm:pt modelId="{B4053D81-9239-4A47-B48B-BF4AA72095E3}" type="pres">
      <dgm:prSet presAssocID="{41CDB9B8-E81E-41E7-AE89-8F6EDFC88D92}" presName="horz1" presStyleCnt="0"/>
      <dgm:spPr/>
    </dgm:pt>
    <dgm:pt modelId="{3D485051-81C8-4D52-80FA-F747B8D5EDD6}" type="pres">
      <dgm:prSet presAssocID="{41CDB9B8-E81E-41E7-AE89-8F6EDFC88D92}" presName="tx1" presStyleLbl="revTx" presStyleIdx="1" presStyleCnt="5"/>
      <dgm:spPr/>
    </dgm:pt>
    <dgm:pt modelId="{7C3EDBDA-5B25-4C27-B709-6BBB31A83E79}" type="pres">
      <dgm:prSet presAssocID="{41CDB9B8-E81E-41E7-AE89-8F6EDFC88D92}" presName="vert1" presStyleCnt="0"/>
      <dgm:spPr/>
    </dgm:pt>
    <dgm:pt modelId="{FB6604EC-9095-491B-8B97-FDA65D8FC618}" type="pres">
      <dgm:prSet presAssocID="{4D7D34C7-9466-4514-BF51-7396C17436B5}" presName="thickLine" presStyleLbl="alignNode1" presStyleIdx="2" presStyleCnt="5"/>
      <dgm:spPr>
        <a:ln>
          <a:solidFill>
            <a:schemeClr val="accent2">
              <a:lumMod val="60000"/>
              <a:lumOff val="40000"/>
            </a:schemeClr>
          </a:solidFill>
        </a:ln>
      </dgm:spPr>
    </dgm:pt>
    <dgm:pt modelId="{351201F9-C811-4C3E-8CCE-A83B469F8BCF}" type="pres">
      <dgm:prSet presAssocID="{4D7D34C7-9466-4514-BF51-7396C17436B5}" presName="horz1" presStyleCnt="0"/>
      <dgm:spPr/>
    </dgm:pt>
    <dgm:pt modelId="{75C5103D-D1F2-4F5F-853F-AD01E74CE423}" type="pres">
      <dgm:prSet presAssocID="{4D7D34C7-9466-4514-BF51-7396C17436B5}" presName="tx1" presStyleLbl="revTx" presStyleIdx="2" presStyleCnt="5"/>
      <dgm:spPr/>
    </dgm:pt>
    <dgm:pt modelId="{9040F7F4-0AFE-409C-885D-EC428748214A}" type="pres">
      <dgm:prSet presAssocID="{4D7D34C7-9466-4514-BF51-7396C17436B5}" presName="vert1" presStyleCnt="0"/>
      <dgm:spPr/>
    </dgm:pt>
    <dgm:pt modelId="{CFEA85C8-F643-4F4A-9BA4-566F076C652B}" type="pres">
      <dgm:prSet presAssocID="{299AF146-BE19-4C0A-B48C-A1F524B3E1D1}" presName="thickLine" presStyleLbl="alignNode1" presStyleIdx="3" presStyleCnt="5"/>
      <dgm:spPr>
        <a:ln>
          <a:solidFill>
            <a:schemeClr val="accent2">
              <a:lumMod val="40000"/>
              <a:lumOff val="60000"/>
            </a:schemeClr>
          </a:solidFill>
        </a:ln>
      </dgm:spPr>
    </dgm:pt>
    <dgm:pt modelId="{3DB1D376-E6FB-4BB2-958C-DE357AD4172D}" type="pres">
      <dgm:prSet presAssocID="{299AF146-BE19-4C0A-B48C-A1F524B3E1D1}" presName="horz1" presStyleCnt="0"/>
      <dgm:spPr/>
    </dgm:pt>
    <dgm:pt modelId="{9D98E4EA-A89C-4723-8ACB-CC7DE2DF2F81}" type="pres">
      <dgm:prSet presAssocID="{299AF146-BE19-4C0A-B48C-A1F524B3E1D1}" presName="tx1" presStyleLbl="revTx" presStyleIdx="3" presStyleCnt="5"/>
      <dgm:spPr/>
    </dgm:pt>
    <dgm:pt modelId="{53F05C6A-27AC-4677-91E9-E90E8964EC12}" type="pres">
      <dgm:prSet presAssocID="{299AF146-BE19-4C0A-B48C-A1F524B3E1D1}" presName="vert1" presStyleCnt="0"/>
      <dgm:spPr/>
    </dgm:pt>
    <dgm:pt modelId="{3F851B1E-641F-4B53-A598-27D6DC24FB1A}" type="pres">
      <dgm:prSet presAssocID="{5D221299-9251-45A8-ABAC-275A86717354}" presName="thickLine" presStyleLbl="alignNode1" presStyleIdx="4" presStyleCnt="5"/>
      <dgm:spPr>
        <a:ln>
          <a:solidFill>
            <a:schemeClr val="accent2">
              <a:lumMod val="20000"/>
              <a:lumOff val="80000"/>
            </a:schemeClr>
          </a:solidFill>
        </a:ln>
      </dgm:spPr>
    </dgm:pt>
    <dgm:pt modelId="{BE7334A1-9E93-4BF6-8B62-4F6AC0DDEB2E}" type="pres">
      <dgm:prSet presAssocID="{5D221299-9251-45A8-ABAC-275A86717354}" presName="horz1" presStyleCnt="0"/>
      <dgm:spPr/>
    </dgm:pt>
    <dgm:pt modelId="{DCCBDF39-4594-47D2-B3F2-5CDA766B3339}" type="pres">
      <dgm:prSet presAssocID="{5D221299-9251-45A8-ABAC-275A86717354}" presName="tx1" presStyleLbl="revTx" presStyleIdx="4" presStyleCnt="5"/>
      <dgm:spPr/>
    </dgm:pt>
    <dgm:pt modelId="{2991C0AB-87D3-4963-BF98-5463664F00A0}" type="pres">
      <dgm:prSet presAssocID="{5D221299-9251-45A8-ABAC-275A86717354}" presName="vert1" presStyleCnt="0"/>
      <dgm:spPr/>
    </dgm:pt>
  </dgm:ptLst>
  <dgm:cxnLst>
    <dgm:cxn modelId="{F192C10D-CBEE-40A5-9A10-84A465F4D4BE}" type="presOf" srcId="{7B62DEA7-9DCD-4B2E-9DC5-BE121C266AFD}" destId="{DD4F633F-4666-400F-888B-8E55CB3F6CB8}" srcOrd="0" destOrd="0" presId="urn:microsoft.com/office/officeart/2008/layout/LinedList"/>
    <dgm:cxn modelId="{7EEBEB1B-497E-4365-84F9-FBB75D7759E5}" srcId="{7B62DEA7-9DCD-4B2E-9DC5-BE121C266AFD}" destId="{4D7D34C7-9466-4514-BF51-7396C17436B5}" srcOrd="2" destOrd="0" parTransId="{37DD6CE0-C2AA-4EB6-9E7D-14AED2127C40}" sibTransId="{483498F9-A0C2-4668-85AB-D8E6E254F73B}"/>
    <dgm:cxn modelId="{35797D34-D1DE-411F-A8AB-4B2CE451CCC6}" srcId="{7B62DEA7-9DCD-4B2E-9DC5-BE121C266AFD}" destId="{299AF146-BE19-4C0A-B48C-A1F524B3E1D1}" srcOrd="3" destOrd="0" parTransId="{08E1E4F8-620A-4385-B89D-7CA794433F81}" sibTransId="{05C3CDC4-C0D9-46F4-BB42-37A526640343}"/>
    <dgm:cxn modelId="{DD234636-C9C0-4AA0-BD65-C2FE09F5FF1D}" type="presOf" srcId="{739BED0B-7630-4E54-8C3F-3E19B78A0C94}" destId="{B73A497A-98E2-49BE-978C-72B4BCF5C2A7}" srcOrd="0" destOrd="0" presId="urn:microsoft.com/office/officeart/2008/layout/LinedList"/>
    <dgm:cxn modelId="{04B70037-50F9-48E0-A6E6-20801285341E}" type="presOf" srcId="{299AF146-BE19-4C0A-B48C-A1F524B3E1D1}" destId="{9D98E4EA-A89C-4723-8ACB-CC7DE2DF2F81}" srcOrd="0" destOrd="0" presId="urn:microsoft.com/office/officeart/2008/layout/LinedList"/>
    <dgm:cxn modelId="{7267EF46-E26F-4578-BAF5-5DC814377552}" srcId="{7B62DEA7-9DCD-4B2E-9DC5-BE121C266AFD}" destId="{739BED0B-7630-4E54-8C3F-3E19B78A0C94}" srcOrd="0" destOrd="0" parTransId="{968B17C1-144B-4F3A-9AB2-8CBC87CBC032}" sibTransId="{D1DE8C8A-AE93-4DF7-9438-9B88C8622054}"/>
    <dgm:cxn modelId="{21EB7847-13AE-4881-9090-909F31360F4E}" srcId="{7B62DEA7-9DCD-4B2E-9DC5-BE121C266AFD}" destId="{41CDB9B8-E81E-41E7-AE89-8F6EDFC88D92}" srcOrd="1" destOrd="0" parTransId="{5D2FF527-BA77-40BE-9414-16FAE46386BB}" sibTransId="{BA791450-8D1E-4A6F-B71D-2984D9E245C4}"/>
    <dgm:cxn modelId="{E6C5F272-1E25-4249-804C-56EA1F95BC50}" srcId="{7B62DEA7-9DCD-4B2E-9DC5-BE121C266AFD}" destId="{5D221299-9251-45A8-ABAC-275A86717354}" srcOrd="4" destOrd="0" parTransId="{FFB07514-998E-4F07-9D49-D200547C0216}" sibTransId="{084AF310-4AA0-4B36-81CD-F291F544A291}"/>
    <dgm:cxn modelId="{5DC24C89-0EE0-4EED-9C15-C79E8CFC90D2}" type="presOf" srcId="{5D221299-9251-45A8-ABAC-275A86717354}" destId="{DCCBDF39-4594-47D2-B3F2-5CDA766B3339}" srcOrd="0" destOrd="0" presId="urn:microsoft.com/office/officeart/2008/layout/LinedList"/>
    <dgm:cxn modelId="{2C74E3D3-4317-4D53-B09A-A4754D9112E4}" type="presOf" srcId="{4D7D34C7-9466-4514-BF51-7396C17436B5}" destId="{75C5103D-D1F2-4F5F-853F-AD01E74CE423}" srcOrd="0" destOrd="0" presId="urn:microsoft.com/office/officeart/2008/layout/LinedList"/>
    <dgm:cxn modelId="{67FF9AFB-3611-489A-B122-479C4E0F4204}" type="presOf" srcId="{41CDB9B8-E81E-41E7-AE89-8F6EDFC88D92}" destId="{3D485051-81C8-4D52-80FA-F747B8D5EDD6}" srcOrd="0" destOrd="0" presId="urn:microsoft.com/office/officeart/2008/layout/LinedList"/>
    <dgm:cxn modelId="{5CB0C092-4F89-4F30-BE03-5E714B155A7E}" type="presParOf" srcId="{DD4F633F-4666-400F-888B-8E55CB3F6CB8}" destId="{9844E336-F6BB-4A2D-A432-C799AA126ECA}" srcOrd="0" destOrd="0" presId="urn:microsoft.com/office/officeart/2008/layout/LinedList"/>
    <dgm:cxn modelId="{9DC62200-7463-46C9-B7C8-1EA311449EFF}" type="presParOf" srcId="{DD4F633F-4666-400F-888B-8E55CB3F6CB8}" destId="{015BE243-A07F-4BF6-9C05-DC491B91B4B4}" srcOrd="1" destOrd="0" presId="urn:microsoft.com/office/officeart/2008/layout/LinedList"/>
    <dgm:cxn modelId="{B1FADD33-F844-4DE3-A5FE-8EC4C807A69B}" type="presParOf" srcId="{015BE243-A07F-4BF6-9C05-DC491B91B4B4}" destId="{B73A497A-98E2-49BE-978C-72B4BCF5C2A7}" srcOrd="0" destOrd="0" presId="urn:microsoft.com/office/officeart/2008/layout/LinedList"/>
    <dgm:cxn modelId="{CE1A9607-8797-44E4-A5FD-40F0C90FB339}" type="presParOf" srcId="{015BE243-A07F-4BF6-9C05-DC491B91B4B4}" destId="{B048250D-D1E2-4127-BE30-00020C0E617B}" srcOrd="1" destOrd="0" presId="urn:microsoft.com/office/officeart/2008/layout/LinedList"/>
    <dgm:cxn modelId="{4A1627CF-314B-4A26-A879-C2BDCC4E8510}" type="presParOf" srcId="{DD4F633F-4666-400F-888B-8E55CB3F6CB8}" destId="{F4319713-FA8A-4208-81EE-EF46230C2385}" srcOrd="2" destOrd="0" presId="urn:microsoft.com/office/officeart/2008/layout/LinedList"/>
    <dgm:cxn modelId="{20F97B1C-990A-4CF6-8FFA-D33D14D04ADE}" type="presParOf" srcId="{DD4F633F-4666-400F-888B-8E55CB3F6CB8}" destId="{B4053D81-9239-4A47-B48B-BF4AA72095E3}" srcOrd="3" destOrd="0" presId="urn:microsoft.com/office/officeart/2008/layout/LinedList"/>
    <dgm:cxn modelId="{C2CF63B5-765A-4FAE-9C81-DC4E6D3A75A9}" type="presParOf" srcId="{B4053D81-9239-4A47-B48B-BF4AA72095E3}" destId="{3D485051-81C8-4D52-80FA-F747B8D5EDD6}" srcOrd="0" destOrd="0" presId="urn:microsoft.com/office/officeart/2008/layout/LinedList"/>
    <dgm:cxn modelId="{9D86F485-0B94-4F32-B3FF-531AA1DA3B7D}" type="presParOf" srcId="{B4053D81-9239-4A47-B48B-BF4AA72095E3}" destId="{7C3EDBDA-5B25-4C27-B709-6BBB31A83E79}" srcOrd="1" destOrd="0" presId="urn:microsoft.com/office/officeart/2008/layout/LinedList"/>
    <dgm:cxn modelId="{A5EC0CA0-69A3-4427-B3D9-3523D6D49317}" type="presParOf" srcId="{DD4F633F-4666-400F-888B-8E55CB3F6CB8}" destId="{FB6604EC-9095-491B-8B97-FDA65D8FC618}" srcOrd="4" destOrd="0" presId="urn:microsoft.com/office/officeart/2008/layout/LinedList"/>
    <dgm:cxn modelId="{4048A641-84F9-428E-8044-35DA87A4AC5B}" type="presParOf" srcId="{DD4F633F-4666-400F-888B-8E55CB3F6CB8}" destId="{351201F9-C811-4C3E-8CCE-A83B469F8BCF}" srcOrd="5" destOrd="0" presId="urn:microsoft.com/office/officeart/2008/layout/LinedList"/>
    <dgm:cxn modelId="{A030A3F8-EA0D-49EC-915D-D542712EA7FF}" type="presParOf" srcId="{351201F9-C811-4C3E-8CCE-A83B469F8BCF}" destId="{75C5103D-D1F2-4F5F-853F-AD01E74CE423}" srcOrd="0" destOrd="0" presId="urn:microsoft.com/office/officeart/2008/layout/LinedList"/>
    <dgm:cxn modelId="{E60D073A-ADEF-43D1-BC92-CAF438DBE33B}" type="presParOf" srcId="{351201F9-C811-4C3E-8CCE-A83B469F8BCF}" destId="{9040F7F4-0AFE-409C-885D-EC428748214A}" srcOrd="1" destOrd="0" presId="urn:microsoft.com/office/officeart/2008/layout/LinedList"/>
    <dgm:cxn modelId="{BE84A85D-F799-4665-9046-9E8D8D4E4F31}" type="presParOf" srcId="{DD4F633F-4666-400F-888B-8E55CB3F6CB8}" destId="{CFEA85C8-F643-4F4A-9BA4-566F076C652B}" srcOrd="6" destOrd="0" presId="urn:microsoft.com/office/officeart/2008/layout/LinedList"/>
    <dgm:cxn modelId="{12178C63-A885-4AE8-803B-EA4B2DF7BD4D}" type="presParOf" srcId="{DD4F633F-4666-400F-888B-8E55CB3F6CB8}" destId="{3DB1D376-E6FB-4BB2-958C-DE357AD4172D}" srcOrd="7" destOrd="0" presId="urn:microsoft.com/office/officeart/2008/layout/LinedList"/>
    <dgm:cxn modelId="{2BFB614D-FE25-4887-A20F-90C32B0F3E2E}" type="presParOf" srcId="{3DB1D376-E6FB-4BB2-958C-DE357AD4172D}" destId="{9D98E4EA-A89C-4723-8ACB-CC7DE2DF2F81}" srcOrd="0" destOrd="0" presId="urn:microsoft.com/office/officeart/2008/layout/LinedList"/>
    <dgm:cxn modelId="{E029E7FD-2B71-49FD-AC9F-2867B2385FFE}" type="presParOf" srcId="{3DB1D376-E6FB-4BB2-958C-DE357AD4172D}" destId="{53F05C6A-27AC-4677-91E9-E90E8964EC12}" srcOrd="1" destOrd="0" presId="urn:microsoft.com/office/officeart/2008/layout/LinedList"/>
    <dgm:cxn modelId="{CBEFF2EB-F720-4C34-ACCF-E1981F128235}" type="presParOf" srcId="{DD4F633F-4666-400F-888B-8E55CB3F6CB8}" destId="{3F851B1E-641F-4B53-A598-27D6DC24FB1A}" srcOrd="8" destOrd="0" presId="urn:microsoft.com/office/officeart/2008/layout/LinedList"/>
    <dgm:cxn modelId="{6E4B4DDA-7FBC-4465-90BD-84FF437970CB}" type="presParOf" srcId="{DD4F633F-4666-400F-888B-8E55CB3F6CB8}" destId="{BE7334A1-9E93-4BF6-8B62-4F6AC0DDEB2E}" srcOrd="9" destOrd="0" presId="urn:microsoft.com/office/officeart/2008/layout/LinedList"/>
    <dgm:cxn modelId="{58EE42A0-0FE1-4CB2-A218-3F7A0905BE2A}" type="presParOf" srcId="{BE7334A1-9E93-4BF6-8B62-4F6AC0DDEB2E}" destId="{DCCBDF39-4594-47D2-B3F2-5CDA766B3339}" srcOrd="0" destOrd="0" presId="urn:microsoft.com/office/officeart/2008/layout/LinedList"/>
    <dgm:cxn modelId="{C65404CA-124D-4226-B2A8-0AAB667BCEBB}" type="presParOf" srcId="{BE7334A1-9E93-4BF6-8B62-4F6AC0DDEB2E}" destId="{2991C0AB-87D3-4963-BF98-5463664F00A0}" srcOrd="1" destOrd="0" presId="urn:microsoft.com/office/officeart/2008/layout/LinedList"/>
  </dgm:cxnLst>
  <dgm:bg>
    <a:noFill/>
  </dgm:bg>
  <dgm:whole>
    <a:ln>
      <a:solidFill>
        <a:schemeClr val="accent2">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4E336-F6BB-4A2D-A432-C799AA126ECA}">
      <dsp:nvSpPr>
        <dsp:cNvPr id="0" name=""/>
        <dsp:cNvSpPr/>
      </dsp:nvSpPr>
      <dsp:spPr>
        <a:xfrm>
          <a:off x="0" y="0"/>
          <a:ext cx="7973712" cy="0"/>
        </a:xfrm>
        <a:prstGeom prst="line">
          <a:avLst/>
        </a:prstGeom>
        <a:solidFill>
          <a:schemeClr val="accent5">
            <a:hueOff val="0"/>
            <a:satOff val="0"/>
            <a:lumOff val="0"/>
            <a:alphaOff val="0"/>
          </a:schemeClr>
        </a:solidFill>
        <a:ln w="400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B73A497A-98E2-49BE-978C-72B4BCF5C2A7}">
      <dsp:nvSpPr>
        <dsp:cNvPr id="0" name=""/>
        <dsp:cNvSpPr/>
      </dsp:nvSpPr>
      <dsp:spPr>
        <a:xfrm>
          <a:off x="0" y="538"/>
          <a:ext cx="7973712" cy="88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defRPr cap="all"/>
          </a:pPr>
          <a:r>
            <a:rPr lang="ur-PK" sz="3600" kern="1200" dirty="0">
              <a:latin typeface="Urdu Typesetting" panose="03020402040406030203" pitchFamily="66" charset="-78"/>
              <a:cs typeface="Urdu Typesetting" panose="03020402040406030203" pitchFamily="66" charset="-78"/>
            </a:rPr>
            <a:t>لانگ کووڈ کیا ہے؟</a:t>
          </a:r>
          <a:endParaRPr lang="en-US" sz="3600" kern="1200" dirty="0">
            <a:latin typeface="Urdu Typesetting" panose="03020402040406030203" pitchFamily="66" charset="-78"/>
            <a:cs typeface="Urdu Typesetting" panose="03020402040406030203" pitchFamily="66" charset="-78"/>
          </a:endParaRPr>
        </a:p>
      </dsp:txBody>
      <dsp:txXfrm>
        <a:off x="0" y="538"/>
        <a:ext cx="7973712" cy="882598"/>
      </dsp:txXfrm>
    </dsp:sp>
    <dsp:sp modelId="{F4319713-FA8A-4208-81EE-EF46230C2385}">
      <dsp:nvSpPr>
        <dsp:cNvPr id="0" name=""/>
        <dsp:cNvSpPr/>
      </dsp:nvSpPr>
      <dsp:spPr>
        <a:xfrm>
          <a:off x="0" y="883137"/>
          <a:ext cx="7973712" cy="0"/>
        </a:xfrm>
        <a:prstGeom prst="line">
          <a:avLst/>
        </a:prstGeom>
        <a:solidFill>
          <a:schemeClr val="accent5">
            <a:hueOff val="-4513949"/>
            <a:satOff val="11115"/>
            <a:lumOff val="-245"/>
            <a:alphaOff val="0"/>
          </a:schemeClr>
        </a:solidFill>
        <a:ln w="400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3D485051-81C8-4D52-80FA-F747B8D5EDD6}">
      <dsp:nvSpPr>
        <dsp:cNvPr id="0" name=""/>
        <dsp:cNvSpPr/>
      </dsp:nvSpPr>
      <dsp:spPr>
        <a:xfrm>
          <a:off x="0" y="883137"/>
          <a:ext cx="7973712" cy="88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defRPr cap="all"/>
          </a:pPr>
          <a:r>
            <a:rPr lang="ur-PK" sz="3600" kern="1200" dirty="0">
              <a:latin typeface="Urdu Typesetting" panose="03020402040406030203" pitchFamily="66" charset="-78"/>
              <a:cs typeface="Urdu Typesetting" panose="03020402040406030203" pitchFamily="66" charset="-78"/>
            </a:rPr>
            <a:t>لانگ کووڈ کی علامات کیا ہیں؟</a:t>
          </a:r>
          <a:endParaRPr lang="en-US" sz="3600" kern="1200" dirty="0">
            <a:latin typeface="Urdu Typesetting" panose="03020402040406030203" pitchFamily="66" charset="-78"/>
            <a:cs typeface="Urdu Typesetting" panose="03020402040406030203" pitchFamily="66" charset="-78"/>
          </a:endParaRPr>
        </a:p>
      </dsp:txBody>
      <dsp:txXfrm>
        <a:off x="0" y="883137"/>
        <a:ext cx="7973712" cy="882598"/>
      </dsp:txXfrm>
    </dsp:sp>
    <dsp:sp modelId="{FB6604EC-9095-491B-8B97-FDA65D8FC618}">
      <dsp:nvSpPr>
        <dsp:cNvPr id="0" name=""/>
        <dsp:cNvSpPr/>
      </dsp:nvSpPr>
      <dsp:spPr>
        <a:xfrm>
          <a:off x="0" y="1765735"/>
          <a:ext cx="7973712" cy="0"/>
        </a:xfrm>
        <a:prstGeom prst="line">
          <a:avLst/>
        </a:prstGeom>
        <a:solidFill>
          <a:schemeClr val="accent5">
            <a:hueOff val="-9027899"/>
            <a:satOff val="22229"/>
            <a:lumOff val="-490"/>
            <a:alphaOff val="0"/>
          </a:schemeClr>
        </a:solidFill>
        <a:ln w="400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75C5103D-D1F2-4F5F-853F-AD01E74CE423}">
      <dsp:nvSpPr>
        <dsp:cNvPr id="0" name=""/>
        <dsp:cNvSpPr/>
      </dsp:nvSpPr>
      <dsp:spPr>
        <a:xfrm>
          <a:off x="0" y="1765735"/>
          <a:ext cx="7973712" cy="88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defRPr cap="all"/>
          </a:pPr>
          <a:r>
            <a:rPr lang="ur-PK" sz="3600" kern="1200" dirty="0">
              <a:latin typeface="Urdu Typesetting" panose="03020402040406030203" pitchFamily="66" charset="-78"/>
              <a:cs typeface="Urdu Typesetting" panose="03020402040406030203" pitchFamily="66" charset="-78"/>
            </a:rPr>
            <a:t>مجھے کب مدد کی ضرورت ہے؟</a:t>
          </a:r>
          <a:endParaRPr lang="en-US" sz="3600" kern="1200" dirty="0">
            <a:latin typeface="Urdu Typesetting" panose="03020402040406030203" pitchFamily="66" charset="-78"/>
            <a:cs typeface="Urdu Typesetting" panose="03020402040406030203" pitchFamily="66" charset="-78"/>
          </a:endParaRPr>
        </a:p>
      </dsp:txBody>
      <dsp:txXfrm>
        <a:off x="0" y="1765735"/>
        <a:ext cx="7973712" cy="882598"/>
      </dsp:txXfrm>
    </dsp:sp>
    <dsp:sp modelId="{CFEA85C8-F643-4F4A-9BA4-566F076C652B}">
      <dsp:nvSpPr>
        <dsp:cNvPr id="0" name=""/>
        <dsp:cNvSpPr/>
      </dsp:nvSpPr>
      <dsp:spPr>
        <a:xfrm>
          <a:off x="0" y="2648334"/>
          <a:ext cx="7973712" cy="0"/>
        </a:xfrm>
        <a:prstGeom prst="line">
          <a:avLst/>
        </a:prstGeom>
        <a:solidFill>
          <a:schemeClr val="accent5">
            <a:hueOff val="-13541849"/>
            <a:satOff val="33344"/>
            <a:lumOff val="-735"/>
            <a:alphaOff val="0"/>
          </a:schemeClr>
        </a:solidFill>
        <a:ln w="400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9D98E4EA-A89C-4723-8ACB-CC7DE2DF2F81}">
      <dsp:nvSpPr>
        <dsp:cNvPr id="0" name=""/>
        <dsp:cNvSpPr/>
      </dsp:nvSpPr>
      <dsp:spPr>
        <a:xfrm>
          <a:off x="0" y="2648334"/>
          <a:ext cx="7973712" cy="88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defRPr cap="all"/>
          </a:pPr>
          <a:r>
            <a:rPr lang="ur-PK" sz="3600" kern="1200" dirty="0">
              <a:latin typeface="Urdu Typesetting" panose="03020402040406030203" pitchFamily="66" charset="-78"/>
              <a:cs typeface="Urdu Typesetting" panose="03020402040406030203" pitchFamily="66" charset="-78"/>
            </a:rPr>
            <a:t>مجھے کس کے پاس جانے کی ضرورت ہے؟</a:t>
          </a:r>
          <a:endParaRPr lang="en-US" sz="3600" kern="1200" dirty="0">
            <a:latin typeface="Urdu Typesetting" panose="03020402040406030203" pitchFamily="66" charset="-78"/>
            <a:cs typeface="Urdu Typesetting" panose="03020402040406030203" pitchFamily="66" charset="-78"/>
          </a:endParaRPr>
        </a:p>
      </dsp:txBody>
      <dsp:txXfrm>
        <a:off x="0" y="2648334"/>
        <a:ext cx="7973712" cy="882598"/>
      </dsp:txXfrm>
    </dsp:sp>
    <dsp:sp modelId="{3F851B1E-641F-4B53-A598-27D6DC24FB1A}">
      <dsp:nvSpPr>
        <dsp:cNvPr id="0" name=""/>
        <dsp:cNvSpPr/>
      </dsp:nvSpPr>
      <dsp:spPr>
        <a:xfrm>
          <a:off x="0" y="3530932"/>
          <a:ext cx="7973712" cy="0"/>
        </a:xfrm>
        <a:prstGeom prst="line">
          <a:avLst/>
        </a:prstGeom>
        <a:solidFill>
          <a:schemeClr val="accent5">
            <a:hueOff val="-18055798"/>
            <a:satOff val="44459"/>
            <a:lumOff val="-980"/>
            <a:alphaOff val="0"/>
          </a:schemeClr>
        </a:solidFill>
        <a:ln w="400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sp>
    <dsp:sp modelId="{DCCBDF39-4594-47D2-B3F2-5CDA766B3339}">
      <dsp:nvSpPr>
        <dsp:cNvPr id="0" name=""/>
        <dsp:cNvSpPr/>
      </dsp:nvSpPr>
      <dsp:spPr>
        <a:xfrm>
          <a:off x="0" y="3530932"/>
          <a:ext cx="7973712" cy="88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r" defTabSz="1600200" rtl="1">
            <a:lnSpc>
              <a:spcPct val="90000"/>
            </a:lnSpc>
            <a:spcBef>
              <a:spcPct val="0"/>
            </a:spcBef>
            <a:spcAft>
              <a:spcPct val="35000"/>
            </a:spcAft>
            <a:buNone/>
          </a:pPr>
          <a:r>
            <a:rPr lang="ur-PK" sz="3600" b="0" kern="1200" dirty="0">
              <a:latin typeface="Urdu Typesetting" panose="03020402040406030203" pitchFamily="66" charset="-78"/>
              <a:cs typeface="Urdu Typesetting" panose="03020402040406030203" pitchFamily="66" charset="-78"/>
            </a:rPr>
            <a:t>کیا دستیاب ہے؟</a:t>
          </a:r>
          <a:endParaRPr lang="en-GB" sz="3600" b="0" kern="1200" dirty="0">
            <a:latin typeface="Urdu Typesetting" panose="03020402040406030203" pitchFamily="66" charset="-78"/>
            <a:cs typeface="Urdu Typesetting" panose="03020402040406030203" pitchFamily="66" charset="-78"/>
          </a:endParaRPr>
        </a:p>
      </dsp:txBody>
      <dsp:txXfrm>
        <a:off x="0" y="3530932"/>
        <a:ext cx="7973712" cy="8825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3/6/2024</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3/6/2024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dirty="0"/>
          </a:p>
        </p:txBody>
      </p:sp>
    </p:spTree>
    <p:extLst>
      <p:ext uri="{BB962C8B-B14F-4D97-AF65-F5344CB8AC3E}">
        <p14:creationId xmlns:p14="http://schemas.microsoft.com/office/powerpoint/2010/main" val="273854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2</a:t>
            </a:fld>
            <a:endParaRPr lang="en-US" dirty="0"/>
          </a:p>
        </p:txBody>
      </p:sp>
    </p:spTree>
    <p:extLst>
      <p:ext uri="{BB962C8B-B14F-4D97-AF65-F5344CB8AC3E}">
        <p14:creationId xmlns:p14="http://schemas.microsoft.com/office/powerpoint/2010/main" val="33078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3</a:t>
            </a:fld>
            <a:endParaRPr lang="en-US" dirty="0"/>
          </a:p>
        </p:txBody>
      </p:sp>
    </p:spTree>
    <p:extLst>
      <p:ext uri="{BB962C8B-B14F-4D97-AF65-F5344CB8AC3E}">
        <p14:creationId xmlns:p14="http://schemas.microsoft.com/office/powerpoint/2010/main" val="1472832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B61BEF0D-F0BB-DE4B-95CE-6DB70DBA9567}" type="datetimeFigureOut">
              <a:rPr lang="en-US" smtClean="0"/>
              <a:pPr/>
              <a:t>3/6/2024</a:t>
            </a:fld>
            <a:endParaRPr lang="en-US" dirty="0"/>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93011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277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p>
            <a:fld id="{B61BEF0D-F0BB-DE4B-95CE-6DB70DBA9567}" type="datetimeFigureOut">
              <a:rPr lang="en-US" smtClean="0"/>
              <a:pPr/>
              <a:t>3/6/2024</a:t>
            </a:fld>
            <a:endParaRPr lang="en-US" dirty="0"/>
          </a:p>
        </p:txBody>
      </p:sp>
      <p:sp>
        <p:nvSpPr>
          <p:cNvPr id="5" name="Footer Placeholder 4"/>
          <p:cNvSpPr>
            <a:spLocks noGrp="1"/>
          </p:cNvSpPr>
          <p:nvPr>
            <p:ph type="ftr" sz="quarter" idx="11"/>
          </p:nvPr>
        </p:nvSpPr>
        <p:spPr>
          <a:xfrm>
            <a:off x="609600" y="6556248"/>
            <a:ext cx="4876800" cy="228600"/>
          </a:xfrm>
        </p:spPr>
        <p:txBody>
          <a:bodyPr/>
          <a:lstStyle/>
          <a:p>
            <a:endParaRPr lang="en-US" dirty="0"/>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667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635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B61BEF0D-F0BB-DE4B-95CE-6DB70DBA9567}" type="datetimeFigureOut">
              <a:rPr lang="en-US" smtClean="0"/>
              <a:pPr/>
              <a:t>3/6/2024</a:t>
            </a:fld>
            <a:endParaRPr lang="en-US" dirty="0"/>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8978603" y="6555112"/>
            <a:ext cx="784448"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01879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42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880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76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61BEF0D-F0BB-DE4B-95CE-6DB70DBA9567}" type="datetimeFigureOut">
              <a:rPr lang="en-US" smtClean="0"/>
              <a:pPr/>
              <a:t>3/6/2024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466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618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a:t>Click icon to add picture</a:t>
            </a:r>
          </a:p>
        </p:txBody>
      </p:sp>
    </p:spTree>
    <p:extLst>
      <p:ext uri="{BB962C8B-B14F-4D97-AF65-F5344CB8AC3E}">
        <p14:creationId xmlns:p14="http://schemas.microsoft.com/office/powerpoint/2010/main" val="362132595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B61BEF0D-F0BB-DE4B-95CE-6DB70DBA9567}" type="datetimeFigureOut">
              <a:rPr lang="en-US" smtClean="0"/>
              <a:pPr/>
              <a:t>3/6/2024</a:t>
            </a:fld>
            <a:endParaRPr lang="en-US" dirty="0"/>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514430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2478">
              <a:schemeClr val="bg1"/>
            </a:gs>
            <a:gs pos="87000">
              <a:srgbClr val="8D21AF">
                <a:alpha val="82000"/>
                <a:lumMod val="79000"/>
              </a:srgbClr>
            </a:gs>
            <a:gs pos="50000">
              <a:schemeClr val="bg1"/>
            </a:gs>
            <a:gs pos="0">
              <a:srgbClr val="7030A0"/>
            </a:gs>
            <a:gs pos="0">
              <a:schemeClr val="bg1"/>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4932217" y="1194023"/>
            <a:ext cx="6003921" cy="3142673"/>
          </a:xfrm>
        </p:spPr>
        <p:txBody>
          <a:bodyPr>
            <a:normAutofit/>
          </a:bodyPr>
          <a:lstStyle/>
          <a:p>
            <a:pPr algn="ctr" rtl="1"/>
            <a:r>
              <a:rPr lang="ur-PK" sz="5400" dirty="0">
                <a:solidFill>
                  <a:schemeClr val="bg1"/>
                </a:solidFill>
                <a:latin typeface="Urdu Typesetting" panose="03020402040406030203" pitchFamily="66" charset="-78"/>
                <a:cs typeface="Urdu Typesetting" panose="03020402040406030203" pitchFamily="66" charset="-78"/>
              </a:rPr>
              <a:t>آئیے لانگ کووڈ کے بارے میں بات کرتے ہیں</a:t>
            </a:r>
            <a:r>
              <a:rPr lang="en-US" sz="5400" dirty="0">
                <a:solidFill>
                  <a:schemeClr val="bg1"/>
                </a:solidFill>
              </a:rPr>
              <a:t>.</a:t>
            </a:r>
          </a:p>
        </p:txBody>
      </p:sp>
      <p:sp>
        <p:nvSpPr>
          <p:cNvPr id="4" name="Rectangle 2">
            <a:extLst>
              <a:ext uri="{FF2B5EF4-FFF2-40B4-BE49-F238E27FC236}">
                <a16:creationId xmlns:a16="http://schemas.microsoft.com/office/drawing/2014/main" id="{D567449C-583A-8091-F8E9-F4498AFC2F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descr="A blue and green logo">
            <a:extLst>
              <a:ext uri="{FF2B5EF4-FFF2-40B4-BE49-F238E27FC236}">
                <a16:creationId xmlns:a16="http://schemas.microsoft.com/office/drawing/2014/main" id="{33A7278B-B736-EA65-FF33-F40E1C4DBB41}"/>
              </a:ext>
            </a:extLst>
          </p:cNvPr>
          <p:cNvPicPr>
            <a:picLocks noChangeAspect="1"/>
          </p:cNvPicPr>
          <p:nvPr/>
        </p:nvPicPr>
        <p:blipFill rotWithShape="1">
          <a:blip r:embed="rId3"/>
          <a:srcRect l="16313" r="16079"/>
          <a:stretch/>
        </p:blipFill>
        <p:spPr>
          <a:xfrm>
            <a:off x="149289" y="1959781"/>
            <a:ext cx="3368352" cy="2572109"/>
          </a:xfrm>
          <a:prstGeom prst="rect">
            <a:avLst/>
          </a:prstGeom>
        </p:spPr>
      </p:pic>
      <p:pic>
        <p:nvPicPr>
          <p:cNvPr id="10" name="Picture 9" descr="A purple and white logo&#10;&#10;Description automatically generated">
            <a:extLst>
              <a:ext uri="{FF2B5EF4-FFF2-40B4-BE49-F238E27FC236}">
                <a16:creationId xmlns:a16="http://schemas.microsoft.com/office/drawing/2014/main" id="{F21A80EC-207A-FA1C-0C87-4DB10A7CFFF1}"/>
              </a:ext>
            </a:extLst>
          </p:cNvPr>
          <p:cNvPicPr>
            <a:picLocks noChangeAspect="1"/>
          </p:cNvPicPr>
          <p:nvPr/>
        </p:nvPicPr>
        <p:blipFill rotWithShape="1">
          <a:blip r:embed="rId4"/>
          <a:srcRect l="19156" r="25013"/>
          <a:stretch/>
        </p:blipFill>
        <p:spPr>
          <a:xfrm>
            <a:off x="0" y="33725"/>
            <a:ext cx="3517641" cy="2292386"/>
          </a:xfrm>
          <a:prstGeom prst="rect">
            <a:avLst/>
          </a:prstGeom>
        </p:spPr>
      </p:pic>
      <p:pic>
        <p:nvPicPr>
          <p:cNvPr id="12" name="Picture 11" descr="A black and white logo">
            <a:extLst>
              <a:ext uri="{FF2B5EF4-FFF2-40B4-BE49-F238E27FC236}">
                <a16:creationId xmlns:a16="http://schemas.microsoft.com/office/drawing/2014/main" id="{8FA43C05-A2E3-7C4F-16E1-AD3027BC8EC4}"/>
              </a:ext>
            </a:extLst>
          </p:cNvPr>
          <p:cNvPicPr>
            <a:picLocks noChangeAspect="1"/>
          </p:cNvPicPr>
          <p:nvPr/>
        </p:nvPicPr>
        <p:blipFill rotWithShape="1">
          <a:blip r:embed="rId5"/>
          <a:srcRect l="26076" t="3807" r="33647" b="7724"/>
          <a:stretch/>
        </p:blipFill>
        <p:spPr>
          <a:xfrm>
            <a:off x="0" y="4435330"/>
            <a:ext cx="3517641" cy="2388944"/>
          </a:xfrm>
          <a:prstGeom prst="rect">
            <a:avLst/>
          </a:prstGeom>
        </p:spPr>
      </p:pic>
    </p:spTree>
    <p:extLst>
      <p:ext uri="{BB962C8B-B14F-4D97-AF65-F5344CB8AC3E}">
        <p14:creationId xmlns:p14="http://schemas.microsoft.com/office/powerpoint/2010/main" val="31294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431068" y="500829"/>
            <a:ext cx="9990703" cy="779817"/>
          </a:xfrm>
          <a:noFill/>
        </p:spPr>
        <p:txBody>
          <a:bodyPr>
            <a:noAutofit/>
          </a:bodyPr>
          <a:lstStyle/>
          <a:p>
            <a:pPr algn="ctr" rtl="1"/>
            <a:r>
              <a:rPr lang="ur-PK" sz="4400" dirty="0">
                <a:solidFill>
                  <a:schemeClr val="accent2">
                    <a:lumMod val="75000"/>
                  </a:schemeClr>
                </a:solidFill>
                <a:latin typeface="Urdu Typesetting" panose="03020402040406030203" pitchFamily="66" charset="-78"/>
                <a:cs typeface="Urdu Typesetting" panose="03020402040406030203" pitchFamily="66" charset="-78"/>
              </a:rPr>
              <a:t>آج کے اجلاس میں ہم کس چیز کا</a:t>
            </a:r>
            <a:r>
              <a:rPr lang="en-GB" sz="4400" dirty="0">
                <a:solidFill>
                  <a:schemeClr val="accent2">
                    <a:lumMod val="75000"/>
                  </a:schemeClr>
                </a:solidFill>
                <a:latin typeface="Urdu Typesetting" panose="03020402040406030203" pitchFamily="66" charset="-78"/>
                <a:cs typeface="Urdu Typesetting" panose="03020402040406030203" pitchFamily="66" charset="-78"/>
              </a:rPr>
              <a:t> </a:t>
            </a:r>
            <a:r>
              <a:rPr lang="ur-PK" sz="4400" dirty="0">
                <a:solidFill>
                  <a:schemeClr val="accent2">
                    <a:lumMod val="75000"/>
                  </a:schemeClr>
                </a:solidFill>
                <a:latin typeface="Urdu Typesetting" panose="03020402040406030203" pitchFamily="66" charset="-78"/>
                <a:cs typeface="Urdu Typesetting" panose="03020402040406030203" pitchFamily="66" charset="-78"/>
              </a:rPr>
              <a:t>احاطہ کریں گے۔</a:t>
            </a:r>
            <a:endParaRPr lang="en-US" sz="5400" dirty="0">
              <a:solidFill>
                <a:schemeClr val="accent2">
                  <a:lumMod val="75000"/>
                </a:schemeClr>
              </a:solidFill>
              <a:latin typeface="Urdu Typesetting" panose="03020402040406030203" pitchFamily="66" charset="-78"/>
              <a:cs typeface="Urdu Typesetting" panose="03020402040406030203" pitchFamily="66" charset="-78"/>
            </a:endParaRPr>
          </a:p>
        </p:txBody>
      </p:sp>
      <p:graphicFrame>
        <p:nvGraphicFramePr>
          <p:cNvPr id="62" name="Content Placeholder 2" descr="Icon SmartArt Graphic">
            <a:extLst>
              <a:ext uri="{FF2B5EF4-FFF2-40B4-BE49-F238E27FC236}">
                <a16:creationId xmlns:a16="http://schemas.microsoft.com/office/drawing/2014/main" id="{4F2B137F-C2B7-49C4-9A78-29FD71A00936}"/>
              </a:ext>
            </a:extLst>
          </p:cNvPr>
          <p:cNvGraphicFramePr>
            <a:graphicFrameLocks noGrp="1"/>
          </p:cNvGraphicFramePr>
          <p:nvPr>
            <p:ph idx="1"/>
            <p:extLst>
              <p:ext uri="{D42A27DB-BD31-4B8C-83A1-F6EECF244321}">
                <p14:modId xmlns:p14="http://schemas.microsoft.com/office/powerpoint/2010/main" val="1433243299"/>
              </p:ext>
            </p:extLst>
          </p:nvPr>
        </p:nvGraphicFramePr>
        <p:xfrm>
          <a:off x="437151" y="1943101"/>
          <a:ext cx="7973712"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group of people in a classroom&#10;&#10;Description automatically generated">
            <a:extLst>
              <a:ext uri="{FF2B5EF4-FFF2-40B4-BE49-F238E27FC236}">
                <a16:creationId xmlns:a16="http://schemas.microsoft.com/office/drawing/2014/main" id="{CABC17EC-0735-0EDD-7D7B-605ACE5CD506}"/>
              </a:ext>
            </a:extLst>
          </p:cNvPr>
          <p:cNvPicPr>
            <a:picLocks noChangeAspect="1"/>
          </p:cNvPicPr>
          <p:nvPr/>
        </p:nvPicPr>
        <p:blipFill>
          <a:blip r:embed="rId8"/>
          <a:stretch>
            <a:fillRect/>
          </a:stretch>
        </p:blipFill>
        <p:spPr>
          <a:xfrm>
            <a:off x="8783782" y="62144"/>
            <a:ext cx="3408218" cy="6795855"/>
          </a:xfrm>
          <a:prstGeom prst="rect">
            <a:avLst/>
          </a:prstGeom>
          <a:solidFill>
            <a:srgbClr val="8D21AF"/>
          </a:solidFill>
          <a:ln w="88900" cap="sq">
            <a:solidFill>
              <a:srgbClr val="8D21A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3431309" y="-140361"/>
            <a:ext cx="5112616" cy="1143000"/>
          </a:xfrm>
        </p:spPr>
        <p:txBody>
          <a:bodyPr>
            <a:normAutofit/>
          </a:bodyPr>
          <a:lstStyle/>
          <a:p>
            <a:r>
              <a:rPr lang="ur-PK" sz="4400" dirty="0">
                <a:solidFill>
                  <a:schemeClr val="accent2">
                    <a:lumMod val="75000"/>
                  </a:schemeClr>
                </a:solidFill>
                <a:latin typeface="Urdu Typesetting" panose="03020402040406030203" pitchFamily="66" charset="-78"/>
                <a:cs typeface="Urdu Typesetting" panose="03020402040406030203" pitchFamily="66" charset="-78"/>
              </a:rPr>
              <a:t>لانگ کووڈ کیا ہے؟</a:t>
            </a:r>
            <a:endParaRPr lang="en-US" sz="4400" dirty="0">
              <a:solidFill>
                <a:schemeClr val="accent2">
                  <a:lumMod val="75000"/>
                </a:schemeClr>
              </a:solidFill>
              <a:latin typeface="Urdu Typesetting" panose="03020402040406030203" pitchFamily="66" charset="-78"/>
              <a:cs typeface="Urdu Typesetting" panose="03020402040406030203" pitchFamily="66" charset="-78"/>
            </a:endParaRPr>
          </a:p>
        </p:txBody>
      </p:sp>
      <p:sp>
        <p:nvSpPr>
          <p:cNvPr id="4" name="Content Placeholder 3">
            <a:extLst>
              <a:ext uri="{FF2B5EF4-FFF2-40B4-BE49-F238E27FC236}">
                <a16:creationId xmlns:a16="http://schemas.microsoft.com/office/drawing/2014/main" id="{37BF17F8-09BE-CB48-4227-FBF9974FE76E}"/>
              </a:ext>
            </a:extLst>
          </p:cNvPr>
          <p:cNvSpPr>
            <a:spLocks noGrp="1"/>
          </p:cNvSpPr>
          <p:nvPr>
            <p:ph idx="1"/>
          </p:nvPr>
        </p:nvSpPr>
        <p:spPr>
          <a:xfrm>
            <a:off x="142875" y="1219200"/>
            <a:ext cx="11315699" cy="5495925"/>
          </a:xfrm>
        </p:spPr>
        <p:txBody>
          <a:bodyPr>
            <a:normAutofit/>
          </a:bodyPr>
          <a:lstStyle/>
          <a:p>
            <a:pPr marL="1188720" lvl="3" indent="-457200" algn="r" rtl="1">
              <a:lnSpc>
                <a:spcPct val="150000"/>
              </a:lnSpc>
              <a:buClr>
                <a:srgbClr val="8D21AF"/>
              </a:buClr>
            </a:pPr>
            <a:r>
              <a:rPr lang="ur-PK" sz="2800" dirty="0">
                <a:solidFill>
                  <a:schemeClr val="tx1">
                    <a:lumMod val="75000"/>
                    <a:lumOff val="25000"/>
                  </a:schemeClr>
                </a:solidFill>
                <a:latin typeface="Urdu Typesetting" panose="03020402040406030203" pitchFamily="66" charset="-78"/>
                <a:cs typeface="Urdu Typesetting" panose="03020402040406030203" pitchFamily="66" charset="-78"/>
              </a:rPr>
              <a:t>زیادہ تر لوگ جنہیں کووڈ ہوا ہے وہ کچھ دنوں یا ہفتوں کے اندر بہتر محسوس کرتے ہیں اور مکمل طور پر صحت یاب ہوجاتے ہیں۔بہرحال کچھ لوگوں کے لئے، ان کے انفیکشن کے بعد علامات بارہ ہفتوں سے زیادہ عرصے تک رہ سکتے ہیں. اسے لانگ کووڈ کہا جاتا ہے۔
 لانگ کووڈ کی تشخیص کرنا کبھی کبھی مشکل ہوسکتا ہے ، خاص طور پر اگر آپ کو صحت کے دیگر مسائل کا سامنا کرنا پڑا ہو۔ کچھ لوگوں کو یہ احساس نہیں ہوتا ہے کہ ان کی علامات کووڈ انفیکشن سے منسلک ہوسکتی ہیں۔
 لانگ کووڈ کے علامات آ جا سکتے ہیں اور نئے علامات ہفتوں یا مہینوں بعد ظاہر ہوسکتے ہیں.
کبھی کبھی لوگوں کو معلوم نہیں ہوتا کہ انہیں کووڈ ہوا ہے۔ ایسےہوسکتا ہے کےانفیکشن کے وقت انہیں علامات نہ ہويں ہوں یا انہوں نے ٹیسٹ نہیں کیا ہو۔</a:t>
            </a:r>
            <a:endParaRPr lang="en-GB" sz="2800" dirty="0">
              <a:solidFill>
                <a:schemeClr val="tx1">
                  <a:lumMod val="75000"/>
                  <a:lumOff val="25000"/>
                </a:schemeClr>
              </a:solidFill>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val="149685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535E-B1C7-9061-0F2F-9DEB7FF8FAB7}"/>
              </a:ext>
            </a:extLst>
          </p:cNvPr>
          <p:cNvSpPr>
            <a:spLocks noGrp="1"/>
          </p:cNvSpPr>
          <p:nvPr>
            <p:ph type="title"/>
          </p:nvPr>
        </p:nvSpPr>
        <p:spPr>
          <a:xfrm>
            <a:off x="580437" y="104494"/>
            <a:ext cx="8911687" cy="795490"/>
          </a:xfrm>
        </p:spPr>
        <p:txBody>
          <a:bodyPr>
            <a:normAutofit/>
          </a:bodyPr>
          <a:lstStyle/>
          <a:p>
            <a:pPr algn="ctr" rtl="1"/>
            <a:r>
              <a:rPr lang="ur-PK" sz="4000" dirty="0">
                <a:solidFill>
                  <a:schemeClr val="accent2">
                    <a:lumMod val="75000"/>
                  </a:schemeClr>
                </a:solidFill>
                <a:latin typeface="Urdu Typesetting" panose="03020402040406030203" pitchFamily="66" charset="-78"/>
                <a:cs typeface="Urdu Typesetting" panose="03020402040406030203" pitchFamily="66" charset="-78"/>
              </a:rPr>
              <a:t>طویل کووڈ کی علامات کیا ہیں۔</a:t>
            </a:r>
            <a:endParaRPr lang="en-GB" sz="4000" dirty="0">
              <a:solidFill>
                <a:schemeClr val="accent2">
                  <a:lumMod val="75000"/>
                </a:schemeClr>
              </a:solidFill>
              <a:latin typeface="Urdu Typesetting" panose="03020402040406030203" pitchFamily="66" charset="-78"/>
              <a:cs typeface="Urdu Typesetting" panose="03020402040406030203" pitchFamily="66" charset="-78"/>
            </a:endParaRPr>
          </a:p>
        </p:txBody>
      </p:sp>
      <p:sp>
        <p:nvSpPr>
          <p:cNvPr id="4" name="Content Placeholder 2">
            <a:extLst>
              <a:ext uri="{FF2B5EF4-FFF2-40B4-BE49-F238E27FC236}">
                <a16:creationId xmlns:a16="http://schemas.microsoft.com/office/drawing/2014/main" id="{7C72C4EB-AE51-1FC8-B41E-337978BD05C2}"/>
              </a:ext>
            </a:extLst>
          </p:cNvPr>
          <p:cNvSpPr txBox="1">
            <a:spLocks/>
          </p:cNvSpPr>
          <p:nvPr/>
        </p:nvSpPr>
        <p:spPr>
          <a:xfrm>
            <a:off x="447931" y="1491536"/>
            <a:ext cx="3697808" cy="472718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r" rtl="1">
              <a:buFont typeface="Wingdings" panose="05000000000000000000" pitchFamily="2" charset="2"/>
              <a:buChar char="§"/>
            </a:pPr>
            <a:r>
              <a:rPr lang="ur-PK" sz="2800" dirty="0">
                <a:latin typeface="Urdu Typesetting" panose="03020402040406030203" pitchFamily="66" charset="-78"/>
                <a:cs typeface="Urdu Typesetting" panose="03020402040406030203" pitchFamily="66" charset="-78"/>
              </a:rPr>
              <a:t>ہر وقت تھکاوٹ محسوس کرنا
سانس لینے میں دشواری 
سونگھنے اور ذائقے میں کمی
پٹھوں میں درد
ارتکاز میں کمی
چیزوں کو بھول جانا
سینے میں درد یا تنگی
نیند میں دشواری 
تیز دھڑکن</a:t>
            </a:r>
            <a:endParaRPr lang="en-GB" sz="2800" dirty="0">
              <a:latin typeface="Urdu Typesetting" panose="03020402040406030203" pitchFamily="66" charset="-78"/>
              <a:cs typeface="Urdu Typesetting" panose="03020402040406030203" pitchFamily="66" charset="-78"/>
            </a:endParaRPr>
          </a:p>
          <a:p>
            <a:pPr marL="0" indent="0">
              <a:buNone/>
            </a:pPr>
            <a:endParaRPr lang="en-GB" dirty="0"/>
          </a:p>
        </p:txBody>
      </p:sp>
      <p:sp>
        <p:nvSpPr>
          <p:cNvPr id="5" name="Content Placeholder 2">
            <a:extLst>
              <a:ext uri="{FF2B5EF4-FFF2-40B4-BE49-F238E27FC236}">
                <a16:creationId xmlns:a16="http://schemas.microsoft.com/office/drawing/2014/main" id="{1FBF4CD4-EFF9-BB34-CF87-380E61D7ECBC}"/>
              </a:ext>
            </a:extLst>
          </p:cNvPr>
          <p:cNvSpPr txBox="1">
            <a:spLocks/>
          </p:cNvSpPr>
          <p:nvPr/>
        </p:nvSpPr>
        <p:spPr>
          <a:xfrm>
            <a:off x="-9835" y="6302305"/>
            <a:ext cx="10067637" cy="45120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rtl="1">
              <a:buNone/>
            </a:pPr>
            <a:r>
              <a:rPr lang="ur-PK" sz="2800" b="1" dirty="0">
                <a:latin typeface="Urdu Typesetting" panose="03020402040406030203" pitchFamily="66" charset="-78"/>
                <a:cs typeface="Urdu Typesetting" panose="03020402040406030203" pitchFamily="66" charset="-78"/>
              </a:rPr>
              <a:t>اگر آپ میں چار ہفتے یا اس سے زیادہ عرصے سے کوویڈ کی علامات ہیں اور پریشان ہیں تو جی پی سے رابطہ کریں</a:t>
            </a:r>
            <a:r>
              <a:rPr lang="ur-PK" b="1" dirty="0">
                <a:latin typeface="Urdu Typesetting" panose="03020402040406030203" pitchFamily="66" charset="-78"/>
                <a:cs typeface="Urdu Typesetting" panose="03020402040406030203" pitchFamily="66" charset="-78"/>
              </a:rPr>
              <a:t>۔</a:t>
            </a:r>
            <a:endParaRPr lang="en-GB" b="1" dirty="0">
              <a:latin typeface="Urdu Typesetting" panose="03020402040406030203" pitchFamily="66" charset="-78"/>
              <a:cs typeface="Urdu Typesetting" panose="03020402040406030203" pitchFamily="66" charset="-78"/>
            </a:endParaRPr>
          </a:p>
        </p:txBody>
      </p:sp>
      <p:sp>
        <p:nvSpPr>
          <p:cNvPr id="3" name="Content Placeholder 2">
            <a:extLst>
              <a:ext uri="{FF2B5EF4-FFF2-40B4-BE49-F238E27FC236}">
                <a16:creationId xmlns:a16="http://schemas.microsoft.com/office/drawing/2014/main" id="{95B557D8-5DEE-8786-41D3-1C577F72452F}"/>
              </a:ext>
            </a:extLst>
          </p:cNvPr>
          <p:cNvSpPr txBox="1">
            <a:spLocks/>
          </p:cNvSpPr>
          <p:nvPr/>
        </p:nvSpPr>
        <p:spPr>
          <a:xfrm>
            <a:off x="4558222" y="1413730"/>
            <a:ext cx="3697808" cy="484678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r" rtl="1">
              <a:buFont typeface="Wingdings" panose="05000000000000000000" pitchFamily="2" charset="2"/>
              <a:buChar char="§"/>
            </a:pPr>
            <a:r>
              <a:rPr lang="ur-PK" sz="2800" dirty="0">
                <a:latin typeface="Urdu Typesetting" panose="03020402040406030203" pitchFamily="66" charset="-78"/>
                <a:cs typeface="Urdu Typesetting" panose="03020402040406030203" pitchFamily="66" charset="-78"/>
              </a:rPr>
              <a:t>جوڑوں کا درد
افسردگی اور اضطراب 
اسہال
پیٹ میں درد
کھانے کا دل نہیں کرتا
اعلی درجہ حرارت
کھانسی
سر درد
گلے میں خراش، 
ریشز</a:t>
            </a:r>
            <a:endParaRPr lang="en-GB" dirty="0">
              <a:latin typeface="Urdu Typesetting" panose="03020402040406030203" pitchFamily="66" charset="-78"/>
              <a:cs typeface="Urdu Typesetting" panose="03020402040406030203" pitchFamily="66" charset="-78"/>
            </a:endParaRPr>
          </a:p>
        </p:txBody>
      </p:sp>
      <p:pic>
        <p:nvPicPr>
          <p:cNvPr id="6" name="Picture 5">
            <a:extLst>
              <a:ext uri="{FF2B5EF4-FFF2-40B4-BE49-F238E27FC236}">
                <a16:creationId xmlns:a16="http://schemas.microsoft.com/office/drawing/2014/main" id="{28FF73BC-F9A0-941C-49C2-17C9722471AC}"/>
              </a:ext>
            </a:extLst>
          </p:cNvPr>
          <p:cNvPicPr>
            <a:picLocks noChangeAspect="1"/>
          </p:cNvPicPr>
          <p:nvPr/>
        </p:nvPicPr>
        <p:blipFill>
          <a:blip r:embed="rId2"/>
          <a:stretch>
            <a:fillRect/>
          </a:stretch>
        </p:blipFill>
        <p:spPr>
          <a:xfrm>
            <a:off x="10086350" y="-7430"/>
            <a:ext cx="2105651" cy="1743075"/>
          </a:xfrm>
          <a:prstGeom prst="rect">
            <a:avLst/>
          </a:prstGeom>
        </p:spPr>
      </p:pic>
      <p:pic>
        <p:nvPicPr>
          <p:cNvPr id="7" name="Picture 6">
            <a:extLst>
              <a:ext uri="{FF2B5EF4-FFF2-40B4-BE49-F238E27FC236}">
                <a16:creationId xmlns:a16="http://schemas.microsoft.com/office/drawing/2014/main" id="{31616930-BE50-C7E4-932F-DFCA6386F681}"/>
              </a:ext>
            </a:extLst>
          </p:cNvPr>
          <p:cNvPicPr>
            <a:picLocks noChangeAspect="1"/>
          </p:cNvPicPr>
          <p:nvPr/>
        </p:nvPicPr>
        <p:blipFill rotWithShape="1">
          <a:blip r:embed="rId3"/>
          <a:srcRect r="17943"/>
          <a:stretch/>
        </p:blipFill>
        <p:spPr>
          <a:xfrm>
            <a:off x="10070089" y="3404326"/>
            <a:ext cx="2121907" cy="1668681"/>
          </a:xfrm>
          <a:prstGeom prst="rect">
            <a:avLst/>
          </a:prstGeom>
        </p:spPr>
      </p:pic>
      <p:pic>
        <p:nvPicPr>
          <p:cNvPr id="8" name="Picture 7">
            <a:extLst>
              <a:ext uri="{FF2B5EF4-FFF2-40B4-BE49-F238E27FC236}">
                <a16:creationId xmlns:a16="http://schemas.microsoft.com/office/drawing/2014/main" id="{50F2EEC1-CD37-6BA4-0AA6-A58804E03FBF}"/>
              </a:ext>
            </a:extLst>
          </p:cNvPr>
          <p:cNvPicPr>
            <a:picLocks noChangeAspect="1"/>
          </p:cNvPicPr>
          <p:nvPr/>
        </p:nvPicPr>
        <p:blipFill rotWithShape="1">
          <a:blip r:embed="rId4"/>
          <a:srcRect l="12294" r="10279" b="10879"/>
          <a:stretch/>
        </p:blipFill>
        <p:spPr>
          <a:xfrm>
            <a:off x="10070091" y="1735645"/>
            <a:ext cx="2121908" cy="1668681"/>
          </a:xfrm>
          <a:prstGeom prst="rect">
            <a:avLst/>
          </a:prstGeom>
        </p:spPr>
      </p:pic>
      <p:pic>
        <p:nvPicPr>
          <p:cNvPr id="1026" name="Picture 2" descr="Woman coughing Stock Photos, Royalty Free Woman coughing Images |  Depositphotos">
            <a:extLst>
              <a:ext uri="{FF2B5EF4-FFF2-40B4-BE49-F238E27FC236}">
                <a16:creationId xmlns:a16="http://schemas.microsoft.com/office/drawing/2014/main" id="{CD7F9296-9047-E662-6B89-1A22A81242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563"/>
          <a:stretch/>
        </p:blipFill>
        <p:spPr bwMode="auto">
          <a:xfrm>
            <a:off x="10070092" y="5073007"/>
            <a:ext cx="2121910" cy="17849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0594D79-CEFB-6F93-CC0E-348EAA503548}"/>
              </a:ext>
            </a:extLst>
          </p:cNvPr>
          <p:cNvSpPr txBox="1"/>
          <p:nvPr/>
        </p:nvSpPr>
        <p:spPr>
          <a:xfrm>
            <a:off x="4241078" y="899984"/>
            <a:ext cx="6096000" cy="523220"/>
          </a:xfrm>
          <a:prstGeom prst="rect">
            <a:avLst/>
          </a:prstGeom>
          <a:noFill/>
        </p:spPr>
        <p:txBody>
          <a:bodyPr wrap="square">
            <a:spAutoFit/>
          </a:bodyPr>
          <a:lstStyle/>
          <a:p>
            <a:pPr algn="ctr" rtl="1"/>
            <a:r>
              <a:rPr lang="ur-PK" sz="2800" b="1" dirty="0">
                <a:latin typeface="Urdu Typesetting" panose="03020402040406030203" pitchFamily="66" charset="-78"/>
                <a:cs typeface="Urdu Typesetting" panose="03020402040406030203" pitchFamily="66" charset="-78"/>
              </a:rPr>
              <a:t>لانگ کووڈ کی سب سے عام علامات یہ ہیں:</a:t>
            </a:r>
            <a:endParaRPr lang="en-GB" sz="2800" b="1" dirty="0">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val="271520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F3CDEF-C5D8-E7F6-CCAF-7BF2865BA0AF}"/>
              </a:ext>
            </a:extLst>
          </p:cNvPr>
          <p:cNvSpPr txBox="1"/>
          <p:nvPr/>
        </p:nvSpPr>
        <p:spPr>
          <a:xfrm>
            <a:off x="0" y="311347"/>
            <a:ext cx="10738427" cy="6288516"/>
          </a:xfrm>
          <a:prstGeom prst="rect">
            <a:avLst/>
          </a:prstGeom>
          <a:noFill/>
          <a:effectLst>
            <a:softEdge rad="1143000"/>
          </a:effectLst>
        </p:spPr>
        <p:txBody>
          <a:bodyPr wrap="square">
            <a:spAutoFit/>
          </a:bodyPr>
          <a:lstStyle/>
          <a:p>
            <a:pPr defTabSz="457200">
              <a:lnSpc>
                <a:spcPct val="150000"/>
              </a:lnSpc>
              <a:spcBef>
                <a:spcPts val="1000"/>
              </a:spcBef>
              <a:buClr>
                <a:schemeClr val="accent1"/>
              </a:buClr>
            </a:pPr>
            <a:endParaRPr lang="en-GB" sz="2400" dirty="0">
              <a:solidFill>
                <a:schemeClr val="tx1">
                  <a:lumMod val="75000"/>
                  <a:lumOff val="25000"/>
                </a:schemeClr>
              </a:solidFill>
              <a:latin typeface="Urdu Typesetting" panose="03020402040406030203" pitchFamily="66" charset="-78"/>
              <a:cs typeface="Urdu Typesetting" panose="03020402040406030203" pitchFamily="66" charset="-78"/>
            </a:endParaRPr>
          </a:p>
          <a:p>
            <a:pPr algn="r" defTabSz="457200" rtl="1">
              <a:lnSpc>
                <a:spcPct val="150000"/>
              </a:lnSpc>
              <a:spcBef>
                <a:spcPts val="1000"/>
              </a:spcBef>
              <a:buClr>
                <a:schemeClr val="accent1"/>
              </a:buClr>
            </a:pPr>
            <a:r>
              <a:rPr lang="ur-PK" sz="2400" dirty="0">
                <a:solidFill>
                  <a:schemeClr val="tx1">
                    <a:lumMod val="75000"/>
                    <a:lumOff val="25000"/>
                  </a:schemeClr>
                </a:solidFill>
                <a:latin typeface="Urdu Typesetting" panose="03020402040406030203" pitchFamily="66" charset="-78"/>
                <a:cs typeface="Urdu Typesetting" panose="03020402040406030203" pitchFamily="66" charset="-78"/>
              </a:rPr>
              <a:t>کوویڈ کے بعد آپ کو جو علامات ہوں سکتے ہیں ان کی وجہ سے پریشاننی محسوس ہوسکتی ہیں اور آپ کو مدد کی ضرورت ہوسکتی ہے۔ اگر علامات چار ہفتوں سے زیادہ عرصے تک رہتے ہیں تو، آپ کو طبی مشورہ حاصل کرنا چاہئے.
اپنے جی پی سے رابطہ کریں اگر کوئی نئی علامات یا موجودہ علامات ہیں جو کوویڈ  انفیکشن کے بعد بدتر ہو رہی ہیں۔ خاص طور پر اگر علامات چار ہفتے یا اس سے زیادہ عرصے سے موجود ہیں. 
اگر آپ کے علامات ہلکے ہیں تو ، آپ کا جی پی آپ کو سیلف مینجمنٹ کا آسان مشورہ دیں سکتا ہے۔ 
آپ کا جی پی اس بات کا تصدیق کرنا چاہیں گے کہ آپ کے علامات کی کوئی اور سنگین وجوہات نہیں ہیں۔ وہ آپ کو کچھ ٹیسٹ مکمل کرنے کے لئے کہہ سکتے ہیں.
ایک بار جب انہیں آپ کے نتائج مل جاتے ہیں اور پتہ چلتا ہے کہ آپ کی علامات کی کوئی اور وجہ نہیں ہے، تو وہ لانگ کووڈ ری ہیبلیٹیشن یب کو ریفر کرنے کا مشورہ دے سکتے ہیں - یہ شیفیلڈ میں ایک ماہر سروس ہے جو لانگ کووڈ سے متاثر لوگوں کی مدد کرتی ہے</a:t>
            </a:r>
            <a:r>
              <a:rPr lang="ur-PK" sz="2800" dirty="0">
                <a:solidFill>
                  <a:schemeClr val="tx1">
                    <a:lumMod val="75000"/>
                    <a:lumOff val="25000"/>
                  </a:schemeClr>
                </a:solidFill>
                <a:latin typeface="Urdu Typesetting" panose="03020402040406030203" pitchFamily="66" charset="-78"/>
                <a:cs typeface="Urdu Typesetting" panose="03020402040406030203" pitchFamily="66" charset="-78"/>
              </a:rPr>
              <a:t>۔</a:t>
            </a:r>
            <a:endParaRPr lang="en-GB" b="1" u="sng" dirty="0">
              <a:latin typeface="Urdu Typesetting" panose="03020402040406030203" pitchFamily="66" charset="-78"/>
              <a:cs typeface="Urdu Typesetting" panose="03020402040406030203" pitchFamily="66" charset="-78"/>
            </a:endParaRPr>
          </a:p>
        </p:txBody>
      </p:sp>
      <p:sp>
        <p:nvSpPr>
          <p:cNvPr id="4" name="TextBox 3">
            <a:extLst>
              <a:ext uri="{FF2B5EF4-FFF2-40B4-BE49-F238E27FC236}">
                <a16:creationId xmlns:a16="http://schemas.microsoft.com/office/drawing/2014/main" id="{BD8DF12A-C4E9-6CA4-C846-07301E6D0756}"/>
              </a:ext>
            </a:extLst>
          </p:cNvPr>
          <p:cNvSpPr txBox="1"/>
          <p:nvPr/>
        </p:nvSpPr>
        <p:spPr>
          <a:xfrm>
            <a:off x="1110673" y="144065"/>
            <a:ext cx="9014402" cy="769441"/>
          </a:xfrm>
          <a:prstGeom prst="rect">
            <a:avLst/>
          </a:prstGeom>
          <a:noFill/>
        </p:spPr>
        <p:txBody>
          <a:bodyPr wrap="square">
            <a:spAutoFit/>
          </a:bodyPr>
          <a:lstStyle/>
          <a:p>
            <a:pPr algn="ctr" rtl="1"/>
            <a:r>
              <a:rPr lang="ur-PK" sz="4400" b="1" cap="all" dirty="0">
                <a:ln w="500">
                  <a:solidFill>
                    <a:schemeClr val="tx2">
                      <a:shade val="20000"/>
                      <a:satMod val="120000"/>
                    </a:schemeClr>
                  </a:solidFill>
                </a:ln>
                <a:solidFill>
                  <a:schemeClr val="accent2">
                    <a:lumMod val="75000"/>
                  </a:schemeClr>
                </a:solidFill>
                <a:latin typeface="Urdu Typesetting" panose="03020402040406030203" pitchFamily="66" charset="-78"/>
                <a:ea typeface="+mj-ea"/>
                <a:cs typeface="Urdu Typesetting" panose="03020402040406030203" pitchFamily="66" charset="-78"/>
              </a:rPr>
              <a:t>مجھے کس کے پاس جانے کی ضرورت ہے؟</a:t>
            </a:r>
            <a:endParaRPr lang="en-GB" sz="2800" dirty="0">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val="221664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F3CDEF-C5D8-E7F6-CCAF-7BF2865BA0AF}"/>
              </a:ext>
            </a:extLst>
          </p:cNvPr>
          <p:cNvSpPr txBox="1"/>
          <p:nvPr/>
        </p:nvSpPr>
        <p:spPr>
          <a:xfrm>
            <a:off x="152401" y="408987"/>
            <a:ext cx="9191624" cy="6300764"/>
          </a:xfrm>
          <a:prstGeom prst="rect">
            <a:avLst/>
          </a:prstGeom>
          <a:noFill/>
          <a:effectLst>
            <a:softEdge rad="1143000"/>
          </a:effectLst>
        </p:spPr>
        <p:txBody>
          <a:bodyPr wrap="square">
            <a:spAutoFit/>
          </a:bodyPr>
          <a:lstStyle/>
          <a:p>
            <a:pPr marL="342900" indent="-342900" defTabSz="457200">
              <a:lnSpc>
                <a:spcPct val="80000"/>
              </a:lnSpc>
              <a:spcBef>
                <a:spcPts val="1000"/>
              </a:spcBef>
              <a:buClr>
                <a:schemeClr val="accent1"/>
              </a:buClr>
              <a:buFont typeface="Wingdings" panose="05000000000000000000" pitchFamily="2" charset="2"/>
              <a:buChar char="§"/>
            </a:pPr>
            <a:endParaRPr lang="en-GB" dirty="0">
              <a:solidFill>
                <a:schemeClr val="tx1">
                  <a:lumMod val="75000"/>
                  <a:lumOff val="25000"/>
                </a:schemeClr>
              </a:solidFill>
            </a:endParaRPr>
          </a:p>
          <a:p>
            <a:pPr marL="342900" indent="-342900" defTabSz="457200">
              <a:lnSpc>
                <a:spcPct val="80000"/>
              </a:lnSpc>
              <a:spcBef>
                <a:spcPts val="1000"/>
              </a:spcBef>
              <a:buClr>
                <a:schemeClr val="accent1"/>
              </a:buClr>
              <a:buFont typeface="Wingdings" panose="05000000000000000000" pitchFamily="2" charset="2"/>
              <a:buChar char="§"/>
            </a:pPr>
            <a:endParaRPr lang="en-GB" dirty="0">
              <a:solidFill>
                <a:schemeClr val="tx1">
                  <a:lumMod val="75000"/>
                  <a:lumOff val="25000"/>
                </a:schemeClr>
              </a:solidFill>
            </a:endParaRPr>
          </a:p>
          <a:p>
            <a:pPr marL="342900" indent="-342900" defTabSz="457200">
              <a:lnSpc>
                <a:spcPct val="80000"/>
              </a:lnSpc>
              <a:spcBef>
                <a:spcPts val="1000"/>
              </a:spcBef>
              <a:buClr>
                <a:schemeClr val="accent1"/>
              </a:buClr>
              <a:buFont typeface="Wingdings" panose="05000000000000000000" pitchFamily="2" charset="2"/>
              <a:buChar char="§"/>
            </a:pPr>
            <a:endParaRPr lang="en-GB" sz="2400" dirty="0">
              <a:solidFill>
                <a:schemeClr val="tx1">
                  <a:lumMod val="75000"/>
                  <a:lumOff val="25000"/>
                </a:schemeClr>
              </a:solidFill>
              <a:latin typeface="Urdu Typesetting" panose="03020402040406030203" pitchFamily="66" charset="-78"/>
              <a:cs typeface="Urdu Typesetting" panose="03020402040406030203" pitchFamily="66" charset="-78"/>
            </a:endParaRPr>
          </a:p>
          <a:p>
            <a:pPr marL="342900" indent="-342900" algn="r" defTabSz="457200" rtl="1">
              <a:lnSpc>
                <a:spcPct val="150000"/>
              </a:lnSpc>
              <a:spcBef>
                <a:spcPts val="1000"/>
              </a:spcBef>
              <a:buClr>
                <a:schemeClr val="accent1"/>
              </a:buClr>
              <a:buFont typeface="Wingdings" panose="05000000000000000000" pitchFamily="2" charset="2"/>
              <a:buChar char="§"/>
            </a:pPr>
            <a:r>
              <a:rPr lang="ur-PK" sz="4400" dirty="0">
                <a:solidFill>
                  <a:schemeClr val="tx1">
                    <a:lumMod val="75000"/>
                    <a:lumOff val="25000"/>
                  </a:schemeClr>
                </a:solidFill>
                <a:latin typeface="Urdu Typesetting" panose="03020402040406030203" pitchFamily="66" charset="-78"/>
                <a:cs typeface="Urdu Typesetting" panose="03020402040406030203" pitchFamily="66" charset="-78"/>
              </a:rPr>
              <a:t>فوری طبی مدد کے لئے - این ایچ ایس 111 آن لائن سروس استعمال کریں یا اگر آپ آن لائن مدد حاصل کرنے کے قابل نہیں ہیں تو انہیں 111 پر کال کریں۔
جان لیوا ہنگامی صورتحال کے لئے - ایمبولینس کے لئے 999 پر کال کریں۔</a:t>
            </a:r>
            <a:endParaRPr lang="en-GB" sz="2000" b="1" u="sng" dirty="0">
              <a:latin typeface="Urdu Typesetting" panose="03020402040406030203" pitchFamily="66" charset="-78"/>
              <a:cs typeface="Urdu Typesetting" panose="03020402040406030203" pitchFamily="66" charset="-78"/>
            </a:endParaRPr>
          </a:p>
        </p:txBody>
      </p:sp>
      <p:sp>
        <p:nvSpPr>
          <p:cNvPr id="4" name="TextBox 3">
            <a:extLst>
              <a:ext uri="{FF2B5EF4-FFF2-40B4-BE49-F238E27FC236}">
                <a16:creationId xmlns:a16="http://schemas.microsoft.com/office/drawing/2014/main" id="{BD8DF12A-C4E9-6CA4-C846-07301E6D0756}"/>
              </a:ext>
            </a:extLst>
          </p:cNvPr>
          <p:cNvSpPr txBox="1"/>
          <p:nvPr/>
        </p:nvSpPr>
        <p:spPr>
          <a:xfrm>
            <a:off x="2158423" y="258192"/>
            <a:ext cx="6096000" cy="1107996"/>
          </a:xfrm>
          <a:prstGeom prst="rect">
            <a:avLst/>
          </a:prstGeom>
          <a:noFill/>
        </p:spPr>
        <p:txBody>
          <a:bodyPr wrap="square">
            <a:spAutoFit/>
          </a:bodyPr>
          <a:lstStyle/>
          <a:p>
            <a:pPr algn="ctr" rtl="1"/>
            <a:r>
              <a:rPr lang="ur-PK" sz="6600" b="1" cap="all" dirty="0">
                <a:ln w="500">
                  <a:solidFill>
                    <a:schemeClr val="tx2">
                      <a:shade val="20000"/>
                      <a:satMod val="120000"/>
                    </a:schemeClr>
                  </a:solidFill>
                </a:ln>
                <a:solidFill>
                  <a:schemeClr val="accent2">
                    <a:lumMod val="75000"/>
                  </a:schemeClr>
                </a:solidFill>
                <a:latin typeface="Urdu Typesetting" panose="03020402040406030203" pitchFamily="66" charset="-78"/>
                <a:ea typeface="+mj-ea"/>
                <a:cs typeface="Urdu Typesetting" panose="03020402040406030203" pitchFamily="66" charset="-78"/>
              </a:rPr>
              <a:t>مت بھولیں!</a:t>
            </a:r>
            <a:endParaRPr lang="en-GB" sz="4400" dirty="0">
              <a:latin typeface="Urdu Typesetting" panose="03020402040406030203" pitchFamily="66" charset="-78"/>
              <a:cs typeface="Urdu Typesetting" panose="03020402040406030203" pitchFamily="66" charset="-78"/>
            </a:endParaRPr>
          </a:p>
        </p:txBody>
      </p:sp>
      <p:pic>
        <p:nvPicPr>
          <p:cNvPr id="5" name="Picture 4">
            <a:extLst>
              <a:ext uri="{FF2B5EF4-FFF2-40B4-BE49-F238E27FC236}">
                <a16:creationId xmlns:a16="http://schemas.microsoft.com/office/drawing/2014/main" id="{DC6660AA-9118-4782-8B5C-D33ADBB5CBB8}"/>
              </a:ext>
            </a:extLst>
          </p:cNvPr>
          <p:cNvPicPr>
            <a:picLocks noChangeAspect="1"/>
          </p:cNvPicPr>
          <p:nvPr/>
        </p:nvPicPr>
        <p:blipFill>
          <a:blip r:embed="rId2"/>
          <a:stretch>
            <a:fillRect/>
          </a:stretch>
        </p:blipFill>
        <p:spPr>
          <a:xfrm>
            <a:off x="9344025" y="-81265"/>
            <a:ext cx="3067049" cy="7020530"/>
          </a:xfrm>
          <a:prstGeom prst="rect">
            <a:avLst/>
          </a:prstGeom>
          <a:effectLst>
            <a:softEdge rad="203200"/>
          </a:effectLst>
        </p:spPr>
      </p:pic>
    </p:spTree>
    <p:extLst>
      <p:ext uri="{BB962C8B-B14F-4D97-AF65-F5344CB8AC3E}">
        <p14:creationId xmlns:p14="http://schemas.microsoft.com/office/powerpoint/2010/main" val="119165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6917BA-F652-6B4F-4087-4E3CC34FFB97}"/>
              </a:ext>
            </a:extLst>
          </p:cNvPr>
          <p:cNvSpPr txBox="1"/>
          <p:nvPr/>
        </p:nvSpPr>
        <p:spPr>
          <a:xfrm>
            <a:off x="528731" y="1655965"/>
            <a:ext cx="9786026" cy="369332"/>
          </a:xfrm>
          <a:prstGeom prst="rect">
            <a:avLst/>
          </a:prstGeom>
          <a:noFill/>
        </p:spPr>
        <p:txBody>
          <a:bodyPr wrap="square">
            <a:spAutoFit/>
          </a:bodyPr>
          <a:lstStyle/>
          <a:p>
            <a:endParaRPr lang="en-GB" dirty="0"/>
          </a:p>
        </p:txBody>
      </p:sp>
      <p:sp>
        <p:nvSpPr>
          <p:cNvPr id="2" name="TextBox 1">
            <a:extLst>
              <a:ext uri="{FF2B5EF4-FFF2-40B4-BE49-F238E27FC236}">
                <a16:creationId xmlns:a16="http://schemas.microsoft.com/office/drawing/2014/main" id="{98C74888-88DE-6B45-0306-1049D5584E1E}"/>
              </a:ext>
            </a:extLst>
          </p:cNvPr>
          <p:cNvSpPr txBox="1"/>
          <p:nvPr/>
        </p:nvSpPr>
        <p:spPr>
          <a:xfrm>
            <a:off x="542202" y="391337"/>
            <a:ext cx="10012219" cy="1323439"/>
          </a:xfrm>
          <a:prstGeom prst="rect">
            <a:avLst/>
          </a:prstGeom>
          <a:noFill/>
        </p:spPr>
        <p:txBody>
          <a:bodyPr wrap="square">
            <a:spAutoFit/>
          </a:bodyPr>
          <a:lstStyle/>
          <a:p>
            <a:pPr algn="ctr"/>
            <a:r>
              <a:rPr lang="ur-PK" sz="4000" b="1" cap="all" dirty="0">
                <a:ln w="500">
                  <a:solidFill>
                    <a:schemeClr val="tx2">
                      <a:shade val="20000"/>
                      <a:satMod val="120000"/>
                    </a:schemeClr>
                  </a:solidFill>
                </a:ln>
                <a:solidFill>
                  <a:schemeClr val="accent2">
                    <a:lumMod val="75000"/>
                  </a:schemeClr>
                </a:solidFill>
                <a:latin typeface="Arial" panose="020B0604020202020204" pitchFamily="34" charset="0"/>
                <a:ea typeface="+mj-ea"/>
                <a:cs typeface="Arial" panose="020B0604020202020204" pitchFamily="34" charset="0"/>
              </a:rPr>
              <a:t>لانگ</a:t>
            </a:r>
            <a:r>
              <a:rPr lang="ur-PK" sz="4000" b="1" cap="all" dirty="0">
                <a:ln w="500">
                  <a:solidFill>
                    <a:schemeClr val="tx2">
                      <a:shade val="20000"/>
                      <a:satMod val="120000"/>
                    </a:schemeClr>
                  </a:solidFill>
                </a:ln>
                <a:solidFill>
                  <a:schemeClr val="accent2">
                    <a:lumMod val="75000"/>
                  </a:schemeClr>
                </a:solidFill>
                <a:latin typeface="Urdu Typesetting" panose="03020402040406030203" pitchFamily="66" charset="-78"/>
                <a:ea typeface="+mj-ea"/>
                <a:cs typeface="Urdu Typesetting" panose="03020402040406030203" pitchFamily="66" charset="-78"/>
              </a:rPr>
              <a:t> کووڈ کے ساتھ آپ کی مدد کرنے کے لئے کون سے ویب سایٹس دستیاب ہیں؟</a:t>
            </a:r>
            <a:endParaRPr lang="en-GB" sz="2400" dirty="0">
              <a:latin typeface="Urdu Typesetting" panose="03020402040406030203" pitchFamily="66" charset="-78"/>
              <a:cs typeface="Urdu Typesetting" panose="03020402040406030203" pitchFamily="66" charset="-78"/>
            </a:endParaRPr>
          </a:p>
        </p:txBody>
      </p:sp>
      <p:sp>
        <p:nvSpPr>
          <p:cNvPr id="4" name="TextBox 3">
            <a:extLst>
              <a:ext uri="{FF2B5EF4-FFF2-40B4-BE49-F238E27FC236}">
                <a16:creationId xmlns:a16="http://schemas.microsoft.com/office/drawing/2014/main" id="{04FE733B-1640-F469-A1FC-F52B0FEF7DA9}"/>
              </a:ext>
            </a:extLst>
          </p:cNvPr>
          <p:cNvSpPr txBox="1"/>
          <p:nvPr/>
        </p:nvSpPr>
        <p:spPr>
          <a:xfrm>
            <a:off x="-5619" y="1633088"/>
            <a:ext cx="10673619" cy="1481239"/>
          </a:xfrm>
          <a:prstGeom prst="rect">
            <a:avLst/>
          </a:prstGeom>
          <a:noFill/>
        </p:spPr>
        <p:txBody>
          <a:bodyPr wrap="square" rtlCol="0">
            <a:spAutoFit/>
          </a:bodyPr>
          <a:lstStyle/>
          <a:p>
            <a:pPr algn="r" rtl="1">
              <a:lnSpc>
                <a:spcPct val="150000"/>
              </a:lnSpc>
              <a:spcAft>
                <a:spcPts val="800"/>
              </a:spcAft>
            </a:pPr>
            <a:r>
              <a:rPr lang="ur-PK" sz="3200" b="1" dirty="0">
                <a:latin typeface="Urdu Typesetting" panose="03020402040406030203" pitchFamily="66" charset="-78"/>
                <a:ea typeface="Calibri" panose="020F0502020204030204" pitchFamily="34" charset="0"/>
                <a:cs typeface="Urdu Typesetting" panose="03020402040406030203" pitchFamily="66" charset="-78"/>
              </a:rPr>
              <a:t>مفید قومی ویب سایٹس جو آپ کو لانگ کووڈ کے بارے میں مزید معلومات فراہم کریں گی اور آپ کو آپ کے لئے صحیح مدد کی طرف اشارہ کریں گی:</a:t>
            </a:r>
            <a:endParaRPr lang="en-GB" sz="3200" dirty="0">
              <a:solidFill>
                <a:schemeClr val="tx1">
                  <a:lumMod val="75000"/>
                  <a:lumOff val="25000"/>
                </a:schemeClr>
              </a:solidFill>
              <a:latin typeface="Urdu Typesetting" panose="03020402040406030203" pitchFamily="66" charset="-78"/>
              <a:cs typeface="Urdu Typesetting" panose="03020402040406030203" pitchFamily="66" charset="-78"/>
            </a:endParaRPr>
          </a:p>
        </p:txBody>
      </p:sp>
      <p:sp>
        <p:nvSpPr>
          <p:cNvPr id="8" name="TextBox 7">
            <a:extLst>
              <a:ext uri="{FF2B5EF4-FFF2-40B4-BE49-F238E27FC236}">
                <a16:creationId xmlns:a16="http://schemas.microsoft.com/office/drawing/2014/main" id="{F5ADDB77-A1BA-4644-0CF5-E262FE8EEE40}"/>
              </a:ext>
            </a:extLst>
          </p:cNvPr>
          <p:cNvSpPr txBox="1"/>
          <p:nvPr/>
        </p:nvSpPr>
        <p:spPr>
          <a:xfrm>
            <a:off x="0" y="3300710"/>
            <a:ext cx="10668000" cy="2300823"/>
          </a:xfrm>
          <a:prstGeom prst="rect">
            <a:avLst/>
          </a:prstGeom>
          <a:noFill/>
        </p:spPr>
        <p:txBody>
          <a:bodyPr wrap="square">
            <a:spAutoFit/>
          </a:bodyPr>
          <a:lstStyle/>
          <a:p>
            <a:pPr marL="457200" indent="-457200" algn="r" rtl="1">
              <a:lnSpc>
                <a:spcPct val="150000"/>
              </a:lnSpc>
              <a:buFont typeface="Arial" panose="020B0604020202020204" pitchFamily="34" charset="0"/>
              <a:buChar char="•"/>
            </a:pPr>
            <a:r>
              <a:rPr lang="ur-PK" sz="3200" dirty="0">
                <a:latin typeface="Urdu Typesetting" panose="03020402040406030203" pitchFamily="66" charset="-78"/>
                <a:ea typeface="Calibri" panose="020F0502020204030204" pitchFamily="34" charset="0"/>
                <a:cs typeface="Urdu Typesetting" panose="03020402040406030203" pitchFamily="66" charset="-78"/>
              </a:rPr>
              <a:t>آپ کی لانگ کوویڈ کے ریکوری کے لیۓ- </a:t>
            </a:r>
            <a:r>
              <a:rPr lang="en-GB" sz="3200" dirty="0">
                <a:solidFill>
                  <a:srgbClr val="0070C0"/>
                </a:solidFill>
                <a:latin typeface="Urdu Typesetting" panose="03020402040406030203" pitchFamily="66" charset="-78"/>
                <a:ea typeface="Calibri" panose="020F0502020204030204" pitchFamily="34" charset="0"/>
                <a:cs typeface="Urdu Typesetting" panose="03020402040406030203" pitchFamily="66" charset="-78"/>
              </a:rPr>
              <a:t>www.yourcovidrecovery.nhs.uk</a:t>
            </a:r>
            <a:r>
              <a:rPr lang="en-GB" sz="3200" dirty="0">
                <a:latin typeface="Urdu Typesetting" panose="03020402040406030203" pitchFamily="66" charset="-78"/>
                <a:ea typeface="Calibri" panose="020F0502020204030204" pitchFamily="34" charset="0"/>
                <a:cs typeface="Urdu Typesetting" panose="03020402040406030203" pitchFamily="66" charset="-78"/>
              </a:rPr>
              <a:t>
</a:t>
            </a:r>
            <a:r>
              <a:rPr lang="ur-PK" sz="3200" dirty="0">
                <a:latin typeface="Urdu Typesetting" panose="03020402040406030203" pitchFamily="66" charset="-78"/>
                <a:ea typeface="Calibri" panose="020F0502020204030204" pitchFamily="34" charset="0"/>
                <a:cs typeface="Urdu Typesetting" panose="03020402040406030203" pitchFamily="66" charset="-78"/>
              </a:rPr>
              <a:t>آپ کے لانگ کووڈ کی ضروریات کے حوالے سے - </a:t>
            </a:r>
            <a:r>
              <a:rPr lang="en-GB" sz="3200" dirty="0">
                <a:solidFill>
                  <a:srgbClr val="0070C0"/>
                </a:solidFill>
                <a:latin typeface="Urdu Typesetting" panose="03020402040406030203" pitchFamily="66" charset="-78"/>
                <a:ea typeface="Calibri" panose="020F0502020204030204" pitchFamily="34" charset="0"/>
                <a:cs typeface="Urdu Typesetting" panose="03020402040406030203" pitchFamily="66" charset="-78"/>
              </a:rPr>
              <a:t>www.mylongcovid.org.uk</a:t>
            </a:r>
            <a:r>
              <a:rPr lang="en-GB" sz="3200" dirty="0">
                <a:latin typeface="Urdu Typesetting" panose="03020402040406030203" pitchFamily="66" charset="-78"/>
                <a:ea typeface="Calibri" panose="020F0502020204030204" pitchFamily="34" charset="0"/>
                <a:cs typeface="Urdu Typesetting" panose="03020402040406030203" pitchFamily="66" charset="-78"/>
              </a:rPr>
              <a:t>
</a:t>
            </a:r>
            <a:r>
              <a:rPr lang="ur-PK" sz="3200" dirty="0">
                <a:latin typeface="Urdu Typesetting" panose="03020402040406030203" pitchFamily="66" charset="-78"/>
                <a:ea typeface="Calibri" panose="020F0502020204030204" pitchFamily="34" charset="0"/>
                <a:cs typeface="Urdu Typesetting" panose="03020402040406030203" pitchFamily="66" charset="-78"/>
              </a:rPr>
              <a:t>آپ کی لانگ کوویڈ کی سپورٹ کے لیۓ- </a:t>
            </a:r>
            <a:r>
              <a:rPr lang="en-GB" sz="3600" dirty="0">
                <a:solidFill>
                  <a:srgbClr val="0070C0"/>
                </a:solidFill>
                <a:latin typeface="Urdu Typesetting" panose="03020402040406030203" pitchFamily="66" charset="-78"/>
                <a:ea typeface="Calibri" panose="020F0502020204030204" pitchFamily="34" charset="0"/>
                <a:cs typeface="Urdu Typesetting" panose="03020402040406030203" pitchFamily="66" charset="-78"/>
              </a:rPr>
              <a:t>www.longcovid.org</a:t>
            </a:r>
            <a:endParaRPr lang="en-GB" sz="3600" dirty="0"/>
          </a:p>
        </p:txBody>
      </p:sp>
    </p:spTree>
    <p:extLst>
      <p:ext uri="{BB962C8B-B14F-4D97-AF65-F5344CB8AC3E}">
        <p14:creationId xmlns:p14="http://schemas.microsoft.com/office/powerpoint/2010/main" val="256734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6917BA-F652-6B4F-4087-4E3CC34FFB97}"/>
              </a:ext>
            </a:extLst>
          </p:cNvPr>
          <p:cNvSpPr txBox="1"/>
          <p:nvPr/>
        </p:nvSpPr>
        <p:spPr>
          <a:xfrm>
            <a:off x="528731" y="1655965"/>
            <a:ext cx="9786026" cy="369332"/>
          </a:xfrm>
          <a:prstGeom prst="rect">
            <a:avLst/>
          </a:prstGeom>
          <a:noFill/>
        </p:spPr>
        <p:txBody>
          <a:bodyPr wrap="square">
            <a:spAutoFit/>
          </a:bodyPr>
          <a:lstStyle/>
          <a:p>
            <a:endParaRPr lang="en-GB" dirty="0"/>
          </a:p>
        </p:txBody>
      </p:sp>
      <p:sp>
        <p:nvSpPr>
          <p:cNvPr id="2" name="TextBox 1">
            <a:extLst>
              <a:ext uri="{FF2B5EF4-FFF2-40B4-BE49-F238E27FC236}">
                <a16:creationId xmlns:a16="http://schemas.microsoft.com/office/drawing/2014/main" id="{98C74888-88DE-6B45-0306-1049D5584E1E}"/>
              </a:ext>
            </a:extLst>
          </p:cNvPr>
          <p:cNvSpPr txBox="1"/>
          <p:nvPr/>
        </p:nvSpPr>
        <p:spPr>
          <a:xfrm>
            <a:off x="0" y="157458"/>
            <a:ext cx="10871649" cy="769441"/>
          </a:xfrm>
          <a:prstGeom prst="rect">
            <a:avLst/>
          </a:prstGeom>
          <a:noFill/>
        </p:spPr>
        <p:txBody>
          <a:bodyPr wrap="square">
            <a:spAutoFit/>
          </a:bodyPr>
          <a:lstStyle/>
          <a:p>
            <a:pPr algn="ctr"/>
            <a:r>
              <a:rPr lang="ur-PK" sz="4400" b="1" cap="all" dirty="0">
                <a:ln w="500">
                  <a:solidFill>
                    <a:schemeClr val="tx2">
                      <a:shade val="20000"/>
                      <a:satMod val="120000"/>
                    </a:schemeClr>
                  </a:solidFill>
                </a:ln>
                <a:solidFill>
                  <a:schemeClr val="accent2">
                    <a:lumMod val="75000"/>
                  </a:schemeClr>
                </a:solidFill>
                <a:latin typeface="Arial" panose="020B0604020202020204" pitchFamily="34" charset="0"/>
                <a:ea typeface="+mj-ea"/>
                <a:cs typeface="Arial" panose="020B0604020202020204" pitchFamily="34" charset="0"/>
              </a:rPr>
              <a:t>لانگ</a:t>
            </a:r>
            <a:r>
              <a:rPr lang="ur-PK" sz="4400" b="1" cap="all" dirty="0">
                <a:ln w="500">
                  <a:solidFill>
                    <a:schemeClr val="tx2">
                      <a:shade val="20000"/>
                      <a:satMod val="120000"/>
                    </a:schemeClr>
                  </a:solidFill>
                </a:ln>
                <a:solidFill>
                  <a:schemeClr val="accent2">
                    <a:lumMod val="75000"/>
                  </a:schemeClr>
                </a:solidFill>
                <a:latin typeface="Urdu Typesetting" panose="03020402040406030203" pitchFamily="66" charset="-78"/>
                <a:ea typeface="+mj-ea"/>
                <a:cs typeface="Urdu Typesetting" panose="03020402040406030203" pitchFamily="66" charset="-78"/>
              </a:rPr>
              <a:t> کووڈ کے ساتھ آپ کی مدد کرنے کے لئے کون سے گروپ دستیاب ہیں؟</a:t>
            </a:r>
            <a:endParaRPr lang="en-GB" sz="2800" dirty="0">
              <a:latin typeface="Urdu Typesetting" panose="03020402040406030203" pitchFamily="66" charset="-78"/>
              <a:cs typeface="Urdu Typesetting" panose="03020402040406030203" pitchFamily="66" charset="-78"/>
            </a:endParaRPr>
          </a:p>
        </p:txBody>
      </p:sp>
      <p:sp>
        <p:nvSpPr>
          <p:cNvPr id="4" name="TextBox 3">
            <a:extLst>
              <a:ext uri="{FF2B5EF4-FFF2-40B4-BE49-F238E27FC236}">
                <a16:creationId xmlns:a16="http://schemas.microsoft.com/office/drawing/2014/main" id="{04FE733B-1640-F469-A1FC-F52B0FEF7DA9}"/>
              </a:ext>
            </a:extLst>
          </p:cNvPr>
          <p:cNvSpPr txBox="1"/>
          <p:nvPr/>
        </p:nvSpPr>
        <p:spPr>
          <a:xfrm>
            <a:off x="48039" y="1987429"/>
            <a:ext cx="10871649" cy="4386201"/>
          </a:xfrm>
          <a:prstGeom prst="rect">
            <a:avLst/>
          </a:prstGeom>
          <a:noFill/>
        </p:spPr>
        <p:txBody>
          <a:bodyPr wrap="square" rtlCol="0">
            <a:spAutoFit/>
          </a:bodyPr>
          <a:lstStyle/>
          <a:p>
            <a:pPr marL="457200" indent="-457200" algn="r" rtl="1">
              <a:lnSpc>
                <a:spcPct val="150000"/>
              </a:lnSpc>
              <a:spcAft>
                <a:spcPts val="800"/>
              </a:spcAft>
              <a:buFont typeface="Arial" panose="020B0604020202020204" pitchFamily="34" charset="0"/>
              <a:buChar char="•"/>
            </a:pPr>
            <a:r>
              <a:rPr lang="ur-PK" sz="2800" b="1" dirty="0">
                <a:solidFill>
                  <a:srgbClr val="7030A0"/>
                </a:solidFill>
                <a:latin typeface="Urdu Typesetting" panose="03020402040406030203" pitchFamily="66" charset="-78"/>
                <a:ea typeface="Calibri" panose="020F0502020204030204" pitchFamily="34" charset="0"/>
                <a:cs typeface="Urdu Typesetting" panose="03020402040406030203" pitchFamily="66" charset="-78"/>
              </a:rPr>
              <a:t>ڈارنیل ویل بینگ </a:t>
            </a:r>
            <a:r>
              <a:rPr lang="ur-PK" sz="2400" dirty="0">
                <a:latin typeface="Urdu Typesetting" panose="03020402040406030203" pitchFamily="66" charset="-78"/>
                <a:ea typeface="Calibri" panose="020F0502020204030204" pitchFamily="34" charset="0"/>
                <a:cs typeface="Urdu Typesetting" panose="03020402040406030203" pitchFamily="66" charset="-78"/>
              </a:rPr>
              <a:t>ڈارنیل پرائمری کیئر سینٹر میں ماہانہ لانگ کووڈ سپورٹ گروپ کی میزبانی کرتا ہے۔  اگر آپ ان کی میٹنگ میں شامل ہونا چاہتے ہیں تو بکنگ ضروری ہے - ان سے </a:t>
            </a:r>
            <a:r>
              <a:rPr lang="ur-PK" sz="2400" dirty="0">
                <a:solidFill>
                  <a:srgbClr val="FF0000"/>
                </a:solidFill>
                <a:latin typeface="Urdu Typesetting" panose="03020402040406030203" pitchFamily="66" charset="-78"/>
                <a:ea typeface="Calibri" panose="020F0502020204030204" pitchFamily="34" charset="0"/>
                <a:cs typeface="Urdu Typesetting" panose="03020402040406030203" pitchFamily="66" charset="-78"/>
              </a:rPr>
              <a:t>2496315 0114</a:t>
            </a:r>
            <a:r>
              <a:rPr lang="ur-PK" sz="2400" dirty="0">
                <a:latin typeface="Urdu Typesetting" panose="03020402040406030203" pitchFamily="66" charset="-78"/>
                <a:ea typeface="Calibri" panose="020F0502020204030204" pitchFamily="34" charset="0"/>
                <a:cs typeface="Urdu Typesetting" panose="03020402040406030203" pitchFamily="66" charset="-78"/>
              </a:rPr>
              <a:t> یا </a:t>
            </a:r>
            <a:r>
              <a:rPr lang="en-GB" sz="2400" dirty="0">
                <a:solidFill>
                  <a:srgbClr val="0070C0"/>
                </a:solidFill>
                <a:latin typeface="Urdu Typesetting" panose="03020402040406030203" pitchFamily="66" charset="-78"/>
                <a:ea typeface="Calibri" panose="020F0502020204030204" pitchFamily="34" charset="0"/>
                <a:cs typeface="Urdu Typesetting" panose="03020402040406030203" pitchFamily="66" charset="-78"/>
              </a:rPr>
              <a:t>dwb.enquiries@darnallwellbeing.org.uk </a:t>
            </a:r>
            <a:r>
              <a:rPr lang="ur-PK" sz="2400" dirty="0">
                <a:solidFill>
                  <a:srgbClr val="0070C0"/>
                </a:solidFill>
                <a:latin typeface="Urdu Typesetting" panose="03020402040406030203" pitchFamily="66" charset="-78"/>
                <a:ea typeface="Calibri" panose="020F0502020204030204" pitchFamily="34" charset="0"/>
                <a:cs typeface="Urdu Typesetting" panose="03020402040406030203" pitchFamily="66" charset="-78"/>
              </a:rPr>
              <a:t> </a:t>
            </a:r>
            <a:r>
              <a:rPr lang="ur-PK" sz="2400" dirty="0">
                <a:latin typeface="Urdu Typesetting" panose="03020402040406030203" pitchFamily="66" charset="-78"/>
                <a:ea typeface="Calibri" panose="020F0502020204030204" pitchFamily="34" charset="0"/>
                <a:cs typeface="Urdu Typesetting" panose="03020402040406030203" pitchFamily="66" charset="-78"/>
              </a:rPr>
              <a:t>ای میل پر رابطہ کریں</a:t>
            </a:r>
            <a:r>
              <a:rPr lang="en-GB" sz="2400" dirty="0">
                <a:latin typeface="Urdu Typesetting" panose="03020402040406030203" pitchFamily="66" charset="-78"/>
                <a:ea typeface="Calibri" panose="020F0502020204030204" pitchFamily="34" charset="0"/>
                <a:cs typeface="Urdu Typesetting" panose="03020402040406030203" pitchFamily="66" charset="-78"/>
              </a:rPr>
              <a:t>
</a:t>
            </a:r>
            <a:r>
              <a:rPr lang="ur-PK" sz="2800" b="1" dirty="0">
                <a:solidFill>
                  <a:srgbClr val="7030A0"/>
                </a:solidFill>
                <a:latin typeface="Urdu Typesetting" panose="03020402040406030203" pitchFamily="66" charset="-78"/>
                <a:ea typeface="Calibri" panose="020F0502020204030204" pitchFamily="34" charset="0"/>
                <a:cs typeface="Urdu Typesetting" panose="03020402040406030203" pitchFamily="66" charset="-78"/>
              </a:rPr>
              <a:t>شیفیلڈ ایم ای گروپ </a:t>
            </a:r>
            <a:r>
              <a:rPr lang="ur-PK" sz="2400" dirty="0">
                <a:latin typeface="Urdu Typesetting" panose="03020402040406030203" pitchFamily="66" charset="-78"/>
                <a:ea typeface="Calibri" panose="020F0502020204030204" pitchFamily="34" charset="0"/>
                <a:cs typeface="Urdu Typesetting" panose="03020402040406030203" pitchFamily="66" charset="-78"/>
              </a:rPr>
              <a:t>لانگ کووڈ والے لوگوں کو مدد فراہم کرتا ہے - ان سے </a:t>
            </a:r>
            <a:r>
              <a:rPr lang="ur-PK" sz="2400" dirty="0">
                <a:solidFill>
                  <a:srgbClr val="FF0000"/>
                </a:solidFill>
                <a:latin typeface="Urdu Typesetting" panose="03020402040406030203" pitchFamily="66" charset="-78"/>
                <a:ea typeface="Calibri" panose="020F0502020204030204" pitchFamily="34" charset="0"/>
                <a:cs typeface="Urdu Typesetting" panose="03020402040406030203" pitchFamily="66" charset="-78"/>
              </a:rPr>
              <a:t>01142536700</a:t>
            </a:r>
            <a:r>
              <a:rPr lang="ur-PK" sz="2400" dirty="0">
                <a:latin typeface="Urdu Typesetting" panose="03020402040406030203" pitchFamily="66" charset="-78"/>
                <a:ea typeface="Calibri" panose="020F0502020204030204" pitchFamily="34" charset="0"/>
                <a:cs typeface="Urdu Typesetting" panose="03020402040406030203" pitchFamily="66" charset="-78"/>
              </a:rPr>
              <a:t> یا </a:t>
            </a:r>
            <a:r>
              <a:rPr lang="ur-PK" sz="2400" dirty="0">
                <a:solidFill>
                  <a:srgbClr val="FF0000"/>
                </a:solidFill>
                <a:latin typeface="Urdu Typesetting" panose="03020402040406030203" pitchFamily="66" charset="-78"/>
                <a:ea typeface="Calibri" panose="020F0502020204030204" pitchFamily="34" charset="0"/>
                <a:cs typeface="Urdu Typesetting" panose="03020402040406030203" pitchFamily="66" charset="-78"/>
              </a:rPr>
              <a:t>07753186948</a:t>
            </a:r>
            <a:r>
              <a:rPr lang="ur-PK" sz="2400" dirty="0">
                <a:latin typeface="Urdu Typesetting" panose="03020402040406030203" pitchFamily="66" charset="-78"/>
                <a:ea typeface="Calibri" panose="020F0502020204030204" pitchFamily="34" charset="0"/>
                <a:cs typeface="Urdu Typesetting" panose="03020402040406030203" pitchFamily="66" charset="-78"/>
              </a:rPr>
              <a:t> پر یا ان کی ویب سائٹ </a:t>
            </a:r>
            <a:r>
              <a:rPr lang="en-GB" sz="2400" dirty="0">
                <a:solidFill>
                  <a:srgbClr val="0070C0"/>
                </a:solidFill>
                <a:latin typeface="Urdu Typesetting" panose="03020402040406030203" pitchFamily="66" charset="-78"/>
                <a:ea typeface="Calibri" panose="020F0502020204030204" pitchFamily="34" charset="0"/>
                <a:cs typeface="Urdu Typesetting" panose="03020402040406030203" pitchFamily="66" charset="-78"/>
              </a:rPr>
              <a:t>www.sheffieldmegroup.co.uk</a:t>
            </a:r>
            <a:r>
              <a:rPr lang="ur-PK" sz="2400" dirty="0">
                <a:solidFill>
                  <a:srgbClr val="0070C0"/>
                </a:solidFill>
                <a:latin typeface="Urdu Typesetting" panose="03020402040406030203" pitchFamily="66" charset="-78"/>
                <a:ea typeface="Calibri" panose="020F0502020204030204" pitchFamily="34" charset="0"/>
                <a:cs typeface="Urdu Typesetting" panose="03020402040406030203" pitchFamily="66" charset="-78"/>
              </a:rPr>
              <a:t> </a:t>
            </a:r>
            <a:r>
              <a:rPr lang="ur-PK" sz="2400" dirty="0">
                <a:latin typeface="Urdu Typesetting" panose="03020402040406030203" pitchFamily="66" charset="-78"/>
                <a:ea typeface="Calibri" panose="020F0502020204030204" pitchFamily="34" charset="0"/>
                <a:cs typeface="Urdu Typesetting" panose="03020402040406030203" pitchFamily="66" charset="-78"/>
              </a:rPr>
              <a:t>کے ذریعے رابطہ کریں</a:t>
            </a:r>
            <a:r>
              <a:rPr lang="en-GB" sz="2400" dirty="0">
                <a:latin typeface="Urdu Typesetting" panose="03020402040406030203" pitchFamily="66" charset="-78"/>
                <a:ea typeface="Calibri" panose="020F0502020204030204" pitchFamily="34" charset="0"/>
                <a:cs typeface="Urdu Typesetting" panose="03020402040406030203" pitchFamily="66" charset="-78"/>
              </a:rPr>
              <a:t>
</a:t>
            </a:r>
            <a:r>
              <a:rPr lang="ur-PK" sz="2800" b="1" dirty="0">
                <a:solidFill>
                  <a:srgbClr val="7030A0"/>
                </a:solidFill>
                <a:latin typeface="Urdu Typesetting" panose="03020402040406030203" pitchFamily="66" charset="-78"/>
                <a:ea typeface="Calibri" panose="020F0502020204030204" pitchFamily="34" charset="0"/>
                <a:cs typeface="Urdu Typesetting" panose="03020402040406030203" pitchFamily="66" charset="-78"/>
              </a:rPr>
              <a:t>شیفیلڈ اوکیپیشنل ہیلتھ اڈویزری</a:t>
            </a:r>
            <a:r>
              <a:rPr lang="ur-PK" sz="2400" dirty="0">
                <a:latin typeface="Urdu Typesetting" panose="03020402040406030203" pitchFamily="66" charset="-78"/>
                <a:ea typeface="Calibri" panose="020F0502020204030204" pitchFamily="34" charset="0"/>
                <a:cs typeface="Urdu Typesetting" panose="03020402040406030203" pitchFamily="66" charset="-78"/>
              </a:rPr>
              <a:t> (</a:t>
            </a:r>
            <a:r>
              <a:rPr lang="en-GB" sz="2400" dirty="0">
                <a:latin typeface="Urdu Typesetting" panose="03020402040406030203" pitchFamily="66" charset="-78"/>
                <a:ea typeface="Calibri" panose="020F0502020204030204" pitchFamily="34" charset="0"/>
                <a:cs typeface="Urdu Typesetting" panose="03020402040406030203" pitchFamily="66" charset="-78"/>
              </a:rPr>
              <a:t>SOHAS</a:t>
            </a:r>
            <a:r>
              <a:rPr lang="ur-PK" sz="2400" dirty="0">
                <a:latin typeface="Urdu Typesetting" panose="03020402040406030203" pitchFamily="66" charset="-78"/>
                <a:ea typeface="Calibri" panose="020F0502020204030204" pitchFamily="34" charset="0"/>
                <a:cs typeface="Urdu Typesetting" panose="03020402040406030203" pitchFamily="66" charset="-78"/>
              </a:rPr>
              <a:t>) کام سے متعلق صحت کے مسائل پر مشورہ فراہم کرسکتے ہیں - ان سے </a:t>
            </a:r>
            <a:r>
              <a:rPr lang="ur-PK" sz="2400" dirty="0">
                <a:solidFill>
                  <a:srgbClr val="FF0000"/>
                </a:solidFill>
                <a:latin typeface="Urdu Typesetting" panose="03020402040406030203" pitchFamily="66" charset="-78"/>
                <a:ea typeface="Calibri" panose="020F0502020204030204" pitchFamily="34" charset="0"/>
                <a:cs typeface="Urdu Typesetting" panose="03020402040406030203" pitchFamily="66" charset="-78"/>
              </a:rPr>
              <a:t>5760</a:t>
            </a:r>
            <a:r>
              <a:rPr lang="ur-PK" sz="2400" dirty="0">
                <a:latin typeface="Urdu Typesetting" panose="03020402040406030203" pitchFamily="66" charset="-78"/>
                <a:ea typeface="Calibri" panose="020F0502020204030204" pitchFamily="34" charset="0"/>
                <a:cs typeface="Urdu Typesetting" panose="03020402040406030203" pitchFamily="66" charset="-78"/>
              </a:rPr>
              <a:t> </a:t>
            </a:r>
            <a:r>
              <a:rPr kumimoji="0" lang="ur-PK" sz="2400" b="0" i="0" u="none" strike="noStrike" kern="1200" cap="none" spc="0" normalizeH="0" baseline="0" noProof="0" dirty="0">
                <a:ln>
                  <a:noFill/>
                </a:ln>
                <a:solidFill>
                  <a:srgbClr val="FF0000"/>
                </a:solidFill>
                <a:effectLst/>
                <a:uLnTx/>
                <a:uFillTx/>
                <a:latin typeface="Urdu Typesetting" panose="03020402040406030203" pitchFamily="66" charset="-78"/>
                <a:ea typeface="Calibri" panose="020F0502020204030204" pitchFamily="34" charset="0"/>
                <a:cs typeface="Urdu Typesetting" panose="03020402040406030203" pitchFamily="66" charset="-78"/>
              </a:rPr>
              <a:t>275</a:t>
            </a:r>
            <a:r>
              <a:rPr kumimoji="0" lang="ur-PK" sz="2400" b="0" i="0" u="none" strike="noStrike" kern="1200" cap="none" spc="0" normalizeH="0" baseline="0" noProof="0" dirty="0">
                <a:ln>
                  <a:noFill/>
                </a:ln>
                <a:solidFill>
                  <a:prstClr val="black"/>
                </a:solidFill>
                <a:effectLst/>
                <a:uLnTx/>
                <a:uFillTx/>
                <a:latin typeface="Urdu Typesetting" panose="03020402040406030203" pitchFamily="66" charset="-78"/>
                <a:ea typeface="Calibri" panose="020F0502020204030204" pitchFamily="34" charset="0"/>
                <a:cs typeface="Urdu Typesetting" panose="03020402040406030203" pitchFamily="66" charset="-78"/>
              </a:rPr>
              <a:t> </a:t>
            </a:r>
            <a:r>
              <a:rPr lang="ur-PK" sz="2400" dirty="0">
                <a:solidFill>
                  <a:srgbClr val="FF0000"/>
                </a:solidFill>
                <a:latin typeface="Urdu Typesetting" panose="03020402040406030203" pitchFamily="66" charset="-78"/>
                <a:ea typeface="Calibri" panose="020F0502020204030204" pitchFamily="34" charset="0"/>
                <a:cs typeface="Urdu Typesetting" panose="03020402040406030203" pitchFamily="66" charset="-78"/>
              </a:rPr>
              <a:t>0114</a:t>
            </a:r>
            <a:r>
              <a:rPr lang="ur-PK" sz="2400" dirty="0">
                <a:latin typeface="Urdu Typesetting" panose="03020402040406030203" pitchFamily="66" charset="-78"/>
                <a:ea typeface="Calibri" panose="020F0502020204030204" pitchFamily="34" charset="0"/>
                <a:cs typeface="Urdu Typesetting" panose="03020402040406030203" pitchFamily="66" charset="-78"/>
              </a:rPr>
              <a:t> پر یا ان کی ویب سائٹ </a:t>
            </a:r>
            <a:r>
              <a:rPr lang="en-GB" sz="2400" dirty="0">
                <a:solidFill>
                  <a:srgbClr val="0070C0"/>
                </a:solidFill>
                <a:latin typeface="Urdu Typesetting" panose="03020402040406030203" pitchFamily="66" charset="-78"/>
                <a:ea typeface="Calibri" panose="020F0502020204030204" pitchFamily="34" charset="0"/>
                <a:cs typeface="Urdu Typesetting" panose="03020402040406030203" pitchFamily="66" charset="-78"/>
              </a:rPr>
              <a:t>www.sohas.co.uk </a:t>
            </a:r>
            <a:r>
              <a:rPr lang="ur-PK" sz="2400" dirty="0">
                <a:latin typeface="Urdu Typesetting" panose="03020402040406030203" pitchFamily="66" charset="-78"/>
                <a:ea typeface="Calibri" panose="020F0502020204030204" pitchFamily="34" charset="0"/>
                <a:cs typeface="Urdu Typesetting" panose="03020402040406030203" pitchFamily="66" charset="-78"/>
              </a:rPr>
              <a:t>کے ذریعے رابطہ کریں</a:t>
            </a:r>
            <a:endParaRPr lang="en-GB" sz="2400" dirty="0">
              <a:solidFill>
                <a:schemeClr val="tx1">
                  <a:lumMod val="75000"/>
                  <a:lumOff val="25000"/>
                </a:schemeClr>
              </a:solidFill>
              <a:latin typeface="Urdu Typesetting" panose="03020402040406030203" pitchFamily="66" charset="-78"/>
              <a:cs typeface="Urdu Typesetting" panose="03020402040406030203" pitchFamily="66" charset="-78"/>
            </a:endParaRPr>
          </a:p>
        </p:txBody>
      </p:sp>
      <p:sp>
        <p:nvSpPr>
          <p:cNvPr id="7" name="TextBox 6">
            <a:extLst>
              <a:ext uri="{FF2B5EF4-FFF2-40B4-BE49-F238E27FC236}">
                <a16:creationId xmlns:a16="http://schemas.microsoft.com/office/drawing/2014/main" id="{48DE6E55-9003-79C6-8D9A-2EB2DA012A25}"/>
              </a:ext>
            </a:extLst>
          </p:cNvPr>
          <p:cNvSpPr txBox="1"/>
          <p:nvPr/>
        </p:nvSpPr>
        <p:spPr>
          <a:xfrm>
            <a:off x="4625658" y="1058835"/>
            <a:ext cx="6096000" cy="584775"/>
          </a:xfrm>
          <a:prstGeom prst="rect">
            <a:avLst/>
          </a:prstGeom>
          <a:noFill/>
        </p:spPr>
        <p:txBody>
          <a:bodyPr wrap="square">
            <a:spAutoFit/>
          </a:bodyPr>
          <a:lstStyle/>
          <a:p>
            <a:pPr algn="r" rtl="1"/>
            <a:r>
              <a:rPr kumimoji="0" lang="ur-PK" sz="3200" b="1" i="0" u="none" strike="noStrike" kern="1200" cap="none" spc="0" normalizeH="0" baseline="0" noProof="0" dirty="0">
                <a:ln>
                  <a:noFill/>
                </a:ln>
                <a:solidFill>
                  <a:prstClr val="black"/>
                </a:solidFill>
                <a:effectLst/>
                <a:uLnTx/>
                <a:uFillTx/>
                <a:latin typeface="Urdu Typesetting" panose="03020402040406030203" pitchFamily="66" charset="-78"/>
                <a:ea typeface="Calibri" panose="020F0502020204030204" pitchFamily="34" charset="0"/>
                <a:cs typeface="Urdu Typesetting" panose="03020402040406030203" pitchFamily="66" charset="-78"/>
              </a:rPr>
              <a:t>شیفیلڈ میں دستیاب لوکل مدد:</a:t>
            </a:r>
            <a:endParaRPr lang="en-GB" sz="2800" dirty="0"/>
          </a:p>
        </p:txBody>
      </p:sp>
    </p:spTree>
    <p:extLst>
      <p:ext uri="{BB962C8B-B14F-4D97-AF65-F5344CB8AC3E}">
        <p14:creationId xmlns:p14="http://schemas.microsoft.com/office/powerpoint/2010/main" val="197180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B9A020-68A6-56BA-7BC4-CD52A7DE2640}"/>
              </a:ext>
            </a:extLst>
          </p:cNvPr>
          <p:cNvSpPr/>
          <p:nvPr/>
        </p:nvSpPr>
        <p:spPr>
          <a:xfrm>
            <a:off x="973394" y="1553924"/>
            <a:ext cx="9320980" cy="3139321"/>
          </a:xfrm>
          <a:prstGeom prst="rect">
            <a:avLst/>
          </a:prstGeom>
          <a:noFill/>
        </p:spPr>
        <p:txBody>
          <a:bodyPr wrap="square" lIns="91440" tIns="45720" rIns="91440" bIns="45720">
            <a:spAutoFit/>
          </a:bodyPr>
          <a:lstStyle/>
          <a:p>
            <a:pPr algn="ctr" rtl="1"/>
            <a:r>
              <a:rPr lang="ur-PK"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Urdu Typesetting" panose="03020402040406030203" pitchFamily="66" charset="-78"/>
                <a:cs typeface="Urdu Typesetting" panose="03020402040406030203" pitchFamily="66" charset="-78"/>
              </a:rPr>
              <a:t>سننے کے لئے آپ کا شکریہ.</a:t>
            </a:r>
            <a:endParaRPr lang="en-GB"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Urdu Typesetting" panose="03020402040406030203" pitchFamily="66" charset="-78"/>
              <a:cs typeface="Urdu Typesetting" panose="03020402040406030203" pitchFamily="66" charset="-78"/>
            </a:endParaRPr>
          </a:p>
          <a:p>
            <a:pPr algn="ctr" rtl="1"/>
            <a:r>
              <a:rPr lang="ur-PK"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Urdu Typesetting" panose="03020402040406030203" pitchFamily="66" charset="-78"/>
                <a:cs typeface="Urdu Typesetting" panose="03020402040406030203" pitchFamily="66" charset="-78"/>
              </a:rPr>
              <a:t>
کیا آپ کے پاس کوئی سوال ہے؟</a:t>
            </a: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val="20436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8664C2C-082A-4164-A0C5-E616AB2AD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2C7EEC-86F6-4CA7-805C-CB656E6A6356}">
  <ds:schemaRefs>
    <ds:schemaRef ds:uri="http://schemas.microsoft.com/sharepoint/v3/contenttype/forms"/>
  </ds:schemaRefs>
</ds:datastoreItem>
</file>

<file path=customXml/itemProps3.xml><?xml version="1.0" encoding="utf-8"?>
<ds:datastoreItem xmlns:ds="http://schemas.openxmlformats.org/officeDocument/2006/customXml" ds:itemID="{26C8EDA9-70CE-4A62-99FE-71B395D1BB0B}">
  <ds:schemaRef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71af3243-3dd4-4a8d-8c0d-dd76da1f02a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agm presentation 2020 complete 21.01.2021</Template>
  <TotalTime>0</TotalTime>
  <Words>873</Words>
  <Application>Microsoft Office PowerPoint</Application>
  <PresentationFormat>Widescreen</PresentationFormat>
  <Paragraphs>33</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Trebuchet MS</vt:lpstr>
      <vt:lpstr>Urdu Typesetting</vt:lpstr>
      <vt:lpstr>Wingdings</vt:lpstr>
      <vt:lpstr>Wingdings 2</vt:lpstr>
      <vt:lpstr>Wingdings 3</vt:lpstr>
      <vt:lpstr>Opulent</vt:lpstr>
      <vt:lpstr>آئیے لانگ کووڈ کے بارے میں بات کرتے ہیں.</vt:lpstr>
      <vt:lpstr>آج کے اجلاس میں ہم کس چیز کا احاطہ کریں گے۔</vt:lpstr>
      <vt:lpstr>لانگ کووڈ کیا ہے؟</vt:lpstr>
      <vt:lpstr>طویل کووڈ کی علامات کیا ہیں۔</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Covid</dc:title>
  <dc:creator>Humaira Shakir</dc:creator>
  <cp:lastModifiedBy>Holly Robson</cp:lastModifiedBy>
  <cp:revision>71</cp:revision>
  <dcterms:created xsi:type="dcterms:W3CDTF">2023-05-05T09:14:25Z</dcterms:created>
  <dcterms:modified xsi:type="dcterms:W3CDTF">2024-03-06T12:00:50Z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